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8" r:id="rId3"/>
    <p:sldId id="259" r:id="rId4"/>
    <p:sldId id="260" r:id="rId5"/>
    <p:sldId id="313" r:id="rId6"/>
    <p:sldId id="346" r:id="rId7"/>
    <p:sldId id="347" r:id="rId8"/>
    <p:sldId id="339" r:id="rId9"/>
    <p:sldId id="350" r:id="rId10"/>
    <p:sldId id="329" r:id="rId11"/>
    <p:sldId id="349" r:id="rId12"/>
    <p:sldId id="351" r:id="rId13"/>
    <p:sldId id="352" r:id="rId14"/>
    <p:sldId id="353" r:id="rId15"/>
    <p:sldId id="355" r:id="rId16"/>
    <p:sldId id="354" r:id="rId17"/>
    <p:sldId id="34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6E4A2-8F2F-427D-BB15-5EE9DA9057DC}" v="355" dt="2022-01-20T08:54:09.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65" autoAdjust="0"/>
  </p:normalViewPr>
  <p:slideViewPr>
    <p:cSldViewPr snapToGrid="0">
      <p:cViewPr varScale="1">
        <p:scale>
          <a:sx n="87" d="100"/>
          <a:sy n="87" d="100"/>
        </p:scale>
        <p:origin x="8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E2D6E4A2-8F2F-427D-BB15-5EE9DA9057DC}"/>
    <pc:docChg chg="undo custSel addSld modSld">
      <pc:chgData name="Gerjan de Ruiter" userId="5d7c516b-9dcd-41a8-99d3-54425d29895b" providerId="ADAL" clId="{E2D6E4A2-8F2F-427D-BB15-5EE9DA9057DC}" dt="2022-01-20T08:54:09.076" v="1405" actId="1076"/>
      <pc:docMkLst>
        <pc:docMk/>
      </pc:docMkLst>
      <pc:sldChg chg="modSp mod">
        <pc:chgData name="Gerjan de Ruiter" userId="5d7c516b-9dcd-41a8-99d3-54425d29895b" providerId="ADAL" clId="{E2D6E4A2-8F2F-427D-BB15-5EE9DA9057DC}" dt="2022-01-20T08:02:19.583" v="27" actId="20577"/>
        <pc:sldMkLst>
          <pc:docMk/>
          <pc:sldMk cId="2364961875" sldId="258"/>
        </pc:sldMkLst>
        <pc:spChg chg="mod">
          <ac:chgData name="Gerjan de Ruiter" userId="5d7c516b-9dcd-41a8-99d3-54425d29895b" providerId="ADAL" clId="{E2D6E4A2-8F2F-427D-BB15-5EE9DA9057DC}" dt="2022-01-20T08:02:19.583" v="27" actId="20577"/>
          <ac:spMkLst>
            <pc:docMk/>
            <pc:sldMk cId="2364961875" sldId="258"/>
            <ac:spMk id="3" creationId="{33F9585F-3BA6-4E67-8D44-1603740BB700}"/>
          </ac:spMkLst>
        </pc:spChg>
      </pc:sldChg>
      <pc:sldChg chg="modSp add mod">
        <pc:chgData name="Gerjan de Ruiter" userId="5d7c516b-9dcd-41a8-99d3-54425d29895b" providerId="ADAL" clId="{E2D6E4A2-8F2F-427D-BB15-5EE9DA9057DC}" dt="2022-01-20T08:02:50.603" v="55" actId="20577"/>
        <pc:sldMkLst>
          <pc:docMk/>
          <pc:sldMk cId="2443670158" sldId="259"/>
        </pc:sldMkLst>
        <pc:graphicFrameChg chg="mod modGraphic">
          <ac:chgData name="Gerjan de Ruiter" userId="5d7c516b-9dcd-41a8-99d3-54425d29895b" providerId="ADAL" clId="{E2D6E4A2-8F2F-427D-BB15-5EE9DA9057DC}" dt="2022-01-20T08:02:50.603" v="55" actId="20577"/>
          <ac:graphicFrameMkLst>
            <pc:docMk/>
            <pc:sldMk cId="2443670158" sldId="259"/>
            <ac:graphicFrameMk id="9" creationId="{58263304-E62C-4776-8421-AAF3A9E924AD}"/>
          </ac:graphicFrameMkLst>
        </pc:graphicFrameChg>
      </pc:sldChg>
      <pc:sldChg chg="addSp delSp modSp add mod delAnim modAnim">
        <pc:chgData name="Gerjan de Ruiter" userId="5d7c516b-9dcd-41a8-99d3-54425d29895b" providerId="ADAL" clId="{E2D6E4A2-8F2F-427D-BB15-5EE9DA9057DC}" dt="2022-01-20T08:04:30.898" v="104" actId="1076"/>
        <pc:sldMkLst>
          <pc:docMk/>
          <pc:sldMk cId="4001898953" sldId="260"/>
        </pc:sldMkLst>
        <pc:spChg chg="del">
          <ac:chgData name="Gerjan de Ruiter" userId="5d7c516b-9dcd-41a8-99d3-54425d29895b" providerId="ADAL" clId="{E2D6E4A2-8F2F-427D-BB15-5EE9DA9057DC}" dt="2022-01-20T08:03:10.282" v="69" actId="478"/>
          <ac:spMkLst>
            <pc:docMk/>
            <pc:sldMk cId="4001898953" sldId="260"/>
            <ac:spMk id="9" creationId="{AB0152DF-3B4F-4154-98D9-1A5BE4667228}"/>
          </ac:spMkLst>
        </pc:spChg>
        <pc:spChg chg="del">
          <ac:chgData name="Gerjan de Ruiter" userId="5d7c516b-9dcd-41a8-99d3-54425d29895b" providerId="ADAL" clId="{E2D6E4A2-8F2F-427D-BB15-5EE9DA9057DC}" dt="2022-01-20T08:03:11.243" v="70" actId="478"/>
          <ac:spMkLst>
            <pc:docMk/>
            <pc:sldMk cId="4001898953" sldId="260"/>
            <ac:spMk id="11" creationId="{7ADB2B94-5AC3-4B58-8AED-C61B70D1B32E}"/>
          </ac:spMkLst>
        </pc:spChg>
        <pc:spChg chg="del mod">
          <ac:chgData name="Gerjan de Ruiter" userId="5d7c516b-9dcd-41a8-99d3-54425d29895b" providerId="ADAL" clId="{E2D6E4A2-8F2F-427D-BB15-5EE9DA9057DC}" dt="2022-01-20T08:03:12.937" v="71" actId="478"/>
          <ac:spMkLst>
            <pc:docMk/>
            <pc:sldMk cId="4001898953" sldId="260"/>
            <ac:spMk id="13" creationId="{3FBAA419-792B-42C4-9CC4-43A71109C180}"/>
          </ac:spMkLst>
        </pc:spChg>
        <pc:spChg chg="del mod">
          <ac:chgData name="Gerjan de Ruiter" userId="5d7c516b-9dcd-41a8-99d3-54425d29895b" providerId="ADAL" clId="{E2D6E4A2-8F2F-427D-BB15-5EE9DA9057DC}" dt="2022-01-20T08:03:07.208" v="66" actId="478"/>
          <ac:spMkLst>
            <pc:docMk/>
            <pc:sldMk cId="4001898953" sldId="260"/>
            <ac:spMk id="14" creationId="{3E444D8D-0E1B-42A4-8E45-4B82040EDBFA}"/>
          </ac:spMkLst>
        </pc:spChg>
        <pc:spChg chg="del">
          <ac:chgData name="Gerjan de Ruiter" userId="5d7c516b-9dcd-41a8-99d3-54425d29895b" providerId="ADAL" clId="{E2D6E4A2-8F2F-427D-BB15-5EE9DA9057DC}" dt="2022-01-20T08:03:08.190" v="67" actId="478"/>
          <ac:spMkLst>
            <pc:docMk/>
            <pc:sldMk cId="4001898953" sldId="260"/>
            <ac:spMk id="15" creationId="{0ADF85BE-0FCF-48DE-81DE-E1DA458E933E}"/>
          </ac:spMkLst>
        </pc:spChg>
        <pc:spChg chg="del">
          <ac:chgData name="Gerjan de Ruiter" userId="5d7c516b-9dcd-41a8-99d3-54425d29895b" providerId="ADAL" clId="{E2D6E4A2-8F2F-427D-BB15-5EE9DA9057DC}" dt="2022-01-20T08:03:09.111" v="68" actId="478"/>
          <ac:spMkLst>
            <pc:docMk/>
            <pc:sldMk cId="4001898953" sldId="260"/>
            <ac:spMk id="16" creationId="{8CD1417C-7C89-4286-835D-5C05F5CBF409}"/>
          </ac:spMkLst>
        </pc:spChg>
        <pc:picChg chg="del">
          <ac:chgData name="Gerjan de Ruiter" userId="5d7c516b-9dcd-41a8-99d3-54425d29895b" providerId="ADAL" clId="{E2D6E4A2-8F2F-427D-BB15-5EE9DA9057DC}" dt="2022-01-20T08:03:04.168" v="60" actId="478"/>
          <ac:picMkLst>
            <pc:docMk/>
            <pc:sldMk cId="4001898953" sldId="260"/>
            <ac:picMk id="6" creationId="{CBB5A134-EB8C-424E-B9E4-522A2299AB87}"/>
          </ac:picMkLst>
        </pc:picChg>
        <pc:picChg chg="del">
          <ac:chgData name="Gerjan de Ruiter" userId="5d7c516b-9dcd-41a8-99d3-54425d29895b" providerId="ADAL" clId="{E2D6E4A2-8F2F-427D-BB15-5EE9DA9057DC}" dt="2022-01-20T08:03:03.805" v="59" actId="478"/>
          <ac:picMkLst>
            <pc:docMk/>
            <pc:sldMk cId="4001898953" sldId="260"/>
            <ac:picMk id="8" creationId="{0AAC9A1E-48C2-438D-8A75-A441B3AA273B}"/>
          </ac:picMkLst>
        </pc:picChg>
        <pc:picChg chg="del">
          <ac:chgData name="Gerjan de Ruiter" userId="5d7c516b-9dcd-41a8-99d3-54425d29895b" providerId="ADAL" clId="{E2D6E4A2-8F2F-427D-BB15-5EE9DA9057DC}" dt="2022-01-20T08:03:04.561" v="61" actId="478"/>
          <ac:picMkLst>
            <pc:docMk/>
            <pc:sldMk cId="4001898953" sldId="260"/>
            <ac:picMk id="10" creationId="{9EB19B82-6667-446E-955F-63D57956DE6D}"/>
          </ac:picMkLst>
        </pc:picChg>
        <pc:picChg chg="del">
          <ac:chgData name="Gerjan de Ruiter" userId="5d7c516b-9dcd-41a8-99d3-54425d29895b" providerId="ADAL" clId="{E2D6E4A2-8F2F-427D-BB15-5EE9DA9057DC}" dt="2022-01-20T08:03:04.919" v="62" actId="478"/>
          <ac:picMkLst>
            <pc:docMk/>
            <pc:sldMk cId="4001898953" sldId="260"/>
            <ac:picMk id="12" creationId="{DF95993C-B42C-423D-A8CA-84D05F56F023}"/>
          </ac:picMkLst>
        </pc:picChg>
        <pc:picChg chg="del">
          <ac:chgData name="Gerjan de Ruiter" userId="5d7c516b-9dcd-41a8-99d3-54425d29895b" providerId="ADAL" clId="{E2D6E4A2-8F2F-427D-BB15-5EE9DA9057DC}" dt="2022-01-20T08:03:05.912" v="64" actId="478"/>
          <ac:picMkLst>
            <pc:docMk/>
            <pc:sldMk cId="4001898953" sldId="260"/>
            <ac:picMk id="17" creationId="{F6B2DC9D-6080-4136-98D1-74C98D661837}"/>
          </ac:picMkLst>
        </pc:picChg>
        <pc:picChg chg="del">
          <ac:chgData name="Gerjan de Ruiter" userId="5d7c516b-9dcd-41a8-99d3-54425d29895b" providerId="ADAL" clId="{E2D6E4A2-8F2F-427D-BB15-5EE9DA9057DC}" dt="2022-01-20T08:03:03.320" v="58" actId="478"/>
          <ac:picMkLst>
            <pc:docMk/>
            <pc:sldMk cId="4001898953" sldId="260"/>
            <ac:picMk id="18" creationId="{8F17AAE0-1ECC-4D2D-98C8-460461904592}"/>
          </ac:picMkLst>
        </pc:picChg>
        <pc:picChg chg="del">
          <ac:chgData name="Gerjan de Ruiter" userId="5d7c516b-9dcd-41a8-99d3-54425d29895b" providerId="ADAL" clId="{E2D6E4A2-8F2F-427D-BB15-5EE9DA9057DC}" dt="2022-01-20T08:03:02.946" v="57" actId="478"/>
          <ac:picMkLst>
            <pc:docMk/>
            <pc:sldMk cId="4001898953" sldId="260"/>
            <ac:picMk id="19" creationId="{ADB4084D-ECB1-4920-9BD2-B8F6A10533F0}"/>
          </ac:picMkLst>
        </pc:picChg>
        <pc:picChg chg="add mod">
          <ac:chgData name="Gerjan de Ruiter" userId="5d7c516b-9dcd-41a8-99d3-54425d29895b" providerId="ADAL" clId="{E2D6E4A2-8F2F-427D-BB15-5EE9DA9057DC}" dt="2022-01-20T08:04:04.928" v="92" actId="1076"/>
          <ac:picMkLst>
            <pc:docMk/>
            <pc:sldMk cId="4001898953" sldId="260"/>
            <ac:picMk id="20" creationId="{DC582EF8-2341-4B1A-A471-4BE62D33C08B}"/>
          </ac:picMkLst>
        </pc:picChg>
        <pc:picChg chg="add mod">
          <ac:chgData name="Gerjan de Ruiter" userId="5d7c516b-9dcd-41a8-99d3-54425d29895b" providerId="ADAL" clId="{E2D6E4A2-8F2F-427D-BB15-5EE9DA9057DC}" dt="2022-01-20T08:04:22.371" v="100" actId="1076"/>
          <ac:picMkLst>
            <pc:docMk/>
            <pc:sldMk cId="4001898953" sldId="260"/>
            <ac:picMk id="21" creationId="{3C6B4C63-D740-417C-9B51-0846019B65EE}"/>
          </ac:picMkLst>
        </pc:picChg>
        <pc:picChg chg="add mod">
          <ac:chgData name="Gerjan de Ruiter" userId="5d7c516b-9dcd-41a8-99d3-54425d29895b" providerId="ADAL" clId="{E2D6E4A2-8F2F-427D-BB15-5EE9DA9057DC}" dt="2022-01-20T08:04:30.898" v="104" actId="1076"/>
          <ac:picMkLst>
            <pc:docMk/>
            <pc:sldMk cId="4001898953" sldId="260"/>
            <ac:picMk id="22" creationId="{764BF653-88F2-40C5-8B9B-9B0296D33A94}"/>
          </ac:picMkLst>
        </pc:picChg>
      </pc:sldChg>
      <pc:sldChg chg="modSp add mod">
        <pc:chgData name="Gerjan de Ruiter" userId="5d7c516b-9dcd-41a8-99d3-54425d29895b" providerId="ADAL" clId="{E2D6E4A2-8F2F-427D-BB15-5EE9DA9057DC}" dt="2022-01-20T08:44:33.673" v="1071" actId="20577"/>
        <pc:sldMkLst>
          <pc:docMk/>
          <pc:sldMk cId="664617033" sldId="313"/>
        </pc:sldMkLst>
        <pc:spChg chg="mod">
          <ac:chgData name="Gerjan de Ruiter" userId="5d7c516b-9dcd-41a8-99d3-54425d29895b" providerId="ADAL" clId="{E2D6E4A2-8F2F-427D-BB15-5EE9DA9057DC}" dt="2022-01-20T08:44:33.673" v="1071" actId="20577"/>
          <ac:spMkLst>
            <pc:docMk/>
            <pc:sldMk cId="664617033" sldId="313"/>
            <ac:spMk id="5" creationId="{CFC39D62-B32F-4A9C-9CCF-C91F5A1CF170}"/>
          </ac:spMkLst>
        </pc:spChg>
      </pc:sldChg>
      <pc:sldChg chg="addSp modSp add mod modAnim modNotesTx">
        <pc:chgData name="Gerjan de Ruiter" userId="5d7c516b-9dcd-41a8-99d3-54425d29895b" providerId="ADAL" clId="{E2D6E4A2-8F2F-427D-BB15-5EE9DA9057DC}" dt="2022-01-20T08:19:07.736" v="406" actId="1076"/>
        <pc:sldMkLst>
          <pc:docMk/>
          <pc:sldMk cId="3214250093" sldId="329"/>
        </pc:sldMkLst>
        <pc:spChg chg="mod">
          <ac:chgData name="Gerjan de Ruiter" userId="5d7c516b-9dcd-41a8-99d3-54425d29895b" providerId="ADAL" clId="{E2D6E4A2-8F2F-427D-BB15-5EE9DA9057DC}" dt="2022-01-20T08:14:23.363" v="379" actId="14100"/>
          <ac:spMkLst>
            <pc:docMk/>
            <pc:sldMk cId="3214250093" sldId="329"/>
            <ac:spMk id="4" creationId="{94D708DE-2543-44E2-90BB-2E66F89C0707}"/>
          </ac:spMkLst>
        </pc:spChg>
        <pc:picChg chg="add mod">
          <ac:chgData name="Gerjan de Ruiter" userId="5d7c516b-9dcd-41a8-99d3-54425d29895b" providerId="ADAL" clId="{E2D6E4A2-8F2F-427D-BB15-5EE9DA9057DC}" dt="2022-01-20T08:19:07.736" v="406" actId="1076"/>
          <ac:picMkLst>
            <pc:docMk/>
            <pc:sldMk cId="3214250093" sldId="329"/>
            <ac:picMk id="6" creationId="{D75C1B7A-34CC-46BF-B967-B74A0F7E4B4C}"/>
          </ac:picMkLst>
        </pc:picChg>
        <pc:picChg chg="mod">
          <ac:chgData name="Gerjan de Ruiter" userId="5d7c516b-9dcd-41a8-99d3-54425d29895b" providerId="ADAL" clId="{E2D6E4A2-8F2F-427D-BB15-5EE9DA9057DC}" dt="2022-01-20T08:14:31.229" v="382" actId="1076"/>
          <ac:picMkLst>
            <pc:docMk/>
            <pc:sldMk cId="3214250093" sldId="329"/>
            <ac:picMk id="5122" creationId="{8BCA261E-5E32-4592-8E2A-6B386F13E497}"/>
          </ac:picMkLst>
        </pc:picChg>
        <pc:picChg chg="mod">
          <ac:chgData name="Gerjan de Ruiter" userId="5d7c516b-9dcd-41a8-99d3-54425d29895b" providerId="ADAL" clId="{E2D6E4A2-8F2F-427D-BB15-5EE9DA9057DC}" dt="2022-01-20T08:14:28.864" v="381" actId="1076"/>
          <ac:picMkLst>
            <pc:docMk/>
            <pc:sldMk cId="3214250093" sldId="329"/>
            <ac:picMk id="5124" creationId="{CE39E4DA-D4F3-4AAD-9D00-DD3DBA88E2CF}"/>
          </ac:picMkLst>
        </pc:picChg>
      </pc:sldChg>
      <pc:sldChg chg="addSp delSp modSp add mod modAnim">
        <pc:chgData name="Gerjan de Ruiter" userId="5d7c516b-9dcd-41a8-99d3-54425d29895b" providerId="ADAL" clId="{E2D6E4A2-8F2F-427D-BB15-5EE9DA9057DC}" dt="2022-01-20T08:11:55.843" v="298" actId="113"/>
        <pc:sldMkLst>
          <pc:docMk/>
          <pc:sldMk cId="80049830" sldId="339"/>
        </pc:sldMkLst>
        <pc:spChg chg="mod">
          <ac:chgData name="Gerjan de Ruiter" userId="5d7c516b-9dcd-41a8-99d3-54425d29895b" providerId="ADAL" clId="{E2D6E4A2-8F2F-427D-BB15-5EE9DA9057DC}" dt="2022-01-20T08:11:55.843" v="298" actId="113"/>
          <ac:spMkLst>
            <pc:docMk/>
            <pc:sldMk cId="80049830" sldId="339"/>
            <ac:spMk id="4" creationId="{644DF6A6-0782-46FA-A6FD-0C7F4A941FEE}"/>
          </ac:spMkLst>
        </pc:spChg>
        <pc:spChg chg="add del mod">
          <ac:chgData name="Gerjan de Ruiter" userId="5d7c516b-9dcd-41a8-99d3-54425d29895b" providerId="ADAL" clId="{E2D6E4A2-8F2F-427D-BB15-5EE9DA9057DC}" dt="2022-01-20T08:11:02.844" v="289"/>
          <ac:spMkLst>
            <pc:docMk/>
            <pc:sldMk cId="80049830" sldId="339"/>
            <ac:spMk id="5" creationId="{64BDC461-F702-4036-8B2A-74B2C70433DD}"/>
          </ac:spMkLst>
        </pc:spChg>
        <pc:spChg chg="del mod">
          <ac:chgData name="Gerjan de Ruiter" userId="5d7c516b-9dcd-41a8-99d3-54425d29895b" providerId="ADAL" clId="{E2D6E4A2-8F2F-427D-BB15-5EE9DA9057DC}" dt="2022-01-20T08:10:56.721" v="288" actId="478"/>
          <ac:spMkLst>
            <pc:docMk/>
            <pc:sldMk cId="80049830" sldId="339"/>
            <ac:spMk id="8" creationId="{C22800C1-B2FB-42DF-AECE-FC2B2BD6C93B}"/>
          </ac:spMkLst>
        </pc:spChg>
        <pc:picChg chg="add mod">
          <ac:chgData name="Gerjan de Ruiter" userId="5d7c516b-9dcd-41a8-99d3-54425d29895b" providerId="ADAL" clId="{E2D6E4A2-8F2F-427D-BB15-5EE9DA9057DC}" dt="2022-01-20T08:11:11.325" v="295" actId="1076"/>
          <ac:picMkLst>
            <pc:docMk/>
            <pc:sldMk cId="80049830" sldId="339"/>
            <ac:picMk id="10" creationId="{6F9B7DCA-318F-4F60-B475-E3C52D70FB7C}"/>
          </ac:picMkLst>
        </pc:picChg>
        <pc:picChg chg="add mod">
          <ac:chgData name="Gerjan de Ruiter" userId="5d7c516b-9dcd-41a8-99d3-54425d29895b" providerId="ADAL" clId="{E2D6E4A2-8F2F-427D-BB15-5EE9DA9057DC}" dt="2022-01-20T08:11:17.964" v="297" actId="1076"/>
          <ac:picMkLst>
            <pc:docMk/>
            <pc:sldMk cId="80049830" sldId="339"/>
            <ac:picMk id="11" creationId="{25AE092B-A9F5-44C7-AE2A-DCADC006A128}"/>
          </ac:picMkLst>
        </pc:picChg>
        <pc:picChg chg="mod">
          <ac:chgData name="Gerjan de Ruiter" userId="5d7c516b-9dcd-41a8-99d3-54425d29895b" providerId="ADAL" clId="{E2D6E4A2-8F2F-427D-BB15-5EE9DA9057DC}" dt="2022-01-20T08:10:51.796" v="285" actId="1076"/>
          <ac:picMkLst>
            <pc:docMk/>
            <pc:sldMk cId="80049830" sldId="339"/>
            <ac:picMk id="15366" creationId="{8BE14BA9-B07C-4571-9B0D-D32538ED620F}"/>
          </ac:picMkLst>
        </pc:picChg>
      </pc:sldChg>
      <pc:sldChg chg="add">
        <pc:chgData name="Gerjan de Ruiter" userId="5d7c516b-9dcd-41a8-99d3-54425d29895b" providerId="ADAL" clId="{E2D6E4A2-8F2F-427D-BB15-5EE9DA9057DC}" dt="2022-01-20T08:04:39.810" v="105"/>
        <pc:sldMkLst>
          <pc:docMk/>
          <pc:sldMk cId="2907176816" sldId="341"/>
        </pc:sldMkLst>
      </pc:sldChg>
      <pc:sldChg chg="add">
        <pc:chgData name="Gerjan de Ruiter" userId="5d7c516b-9dcd-41a8-99d3-54425d29895b" providerId="ADAL" clId="{E2D6E4A2-8F2F-427D-BB15-5EE9DA9057DC}" dt="2022-01-20T08:06:06.610" v="277"/>
        <pc:sldMkLst>
          <pc:docMk/>
          <pc:sldMk cId="618260629" sldId="346"/>
        </pc:sldMkLst>
      </pc:sldChg>
      <pc:sldChg chg="add">
        <pc:chgData name="Gerjan de Ruiter" userId="5d7c516b-9dcd-41a8-99d3-54425d29895b" providerId="ADAL" clId="{E2D6E4A2-8F2F-427D-BB15-5EE9DA9057DC}" dt="2022-01-20T08:06:12.829" v="278"/>
        <pc:sldMkLst>
          <pc:docMk/>
          <pc:sldMk cId="945162685" sldId="347"/>
        </pc:sldMkLst>
      </pc:sldChg>
      <pc:sldChg chg="add">
        <pc:chgData name="Gerjan de Ruiter" userId="5d7c516b-9dcd-41a8-99d3-54425d29895b" providerId="ADAL" clId="{E2D6E4A2-8F2F-427D-BB15-5EE9DA9057DC}" dt="2022-01-20T08:06:25.542" v="280"/>
        <pc:sldMkLst>
          <pc:docMk/>
          <pc:sldMk cId="1383538924" sldId="349"/>
        </pc:sldMkLst>
      </pc:sldChg>
      <pc:sldChg chg="modSp add mod">
        <pc:chgData name="Gerjan de Ruiter" userId="5d7c516b-9dcd-41a8-99d3-54425d29895b" providerId="ADAL" clId="{E2D6E4A2-8F2F-427D-BB15-5EE9DA9057DC}" dt="2022-01-20T08:12:21.686" v="304" actId="1076"/>
        <pc:sldMkLst>
          <pc:docMk/>
          <pc:sldMk cId="2322804639" sldId="350"/>
        </pc:sldMkLst>
        <pc:spChg chg="mod">
          <ac:chgData name="Gerjan de Ruiter" userId="5d7c516b-9dcd-41a8-99d3-54425d29895b" providerId="ADAL" clId="{E2D6E4A2-8F2F-427D-BB15-5EE9DA9057DC}" dt="2022-01-20T08:12:19.095" v="303" actId="1076"/>
          <ac:spMkLst>
            <pc:docMk/>
            <pc:sldMk cId="2322804639" sldId="350"/>
            <ac:spMk id="2" creationId="{C9992B4C-1BA3-4AE1-8B43-8306EF83F078}"/>
          </ac:spMkLst>
        </pc:spChg>
        <pc:picChg chg="mod">
          <ac:chgData name="Gerjan de Ruiter" userId="5d7c516b-9dcd-41a8-99d3-54425d29895b" providerId="ADAL" clId="{E2D6E4A2-8F2F-427D-BB15-5EE9DA9057DC}" dt="2022-01-20T08:12:21.686" v="304" actId="1076"/>
          <ac:picMkLst>
            <pc:docMk/>
            <pc:sldMk cId="2322804639" sldId="350"/>
            <ac:picMk id="6" creationId="{3CAB441A-8378-4A27-B5A7-07CF06CF9A57}"/>
          </ac:picMkLst>
        </pc:picChg>
      </pc:sldChg>
      <pc:sldChg chg="modSp add mod">
        <pc:chgData name="Gerjan de Ruiter" userId="5d7c516b-9dcd-41a8-99d3-54425d29895b" providerId="ADAL" clId="{E2D6E4A2-8F2F-427D-BB15-5EE9DA9057DC}" dt="2022-01-20T08:19:25.210" v="414" actId="6549"/>
        <pc:sldMkLst>
          <pc:docMk/>
          <pc:sldMk cId="1541703428" sldId="351"/>
        </pc:sldMkLst>
        <pc:spChg chg="mod">
          <ac:chgData name="Gerjan de Ruiter" userId="5d7c516b-9dcd-41a8-99d3-54425d29895b" providerId="ADAL" clId="{E2D6E4A2-8F2F-427D-BB15-5EE9DA9057DC}" dt="2022-01-20T08:19:25.210" v="414" actId="6549"/>
          <ac:spMkLst>
            <pc:docMk/>
            <pc:sldMk cId="1541703428" sldId="351"/>
            <ac:spMk id="2" creationId="{2D5981C5-DE8C-4794-B8E6-1EE437B8EDED}"/>
          </ac:spMkLst>
        </pc:spChg>
      </pc:sldChg>
      <pc:sldChg chg="addSp delSp modSp add mod modAnim modNotesTx">
        <pc:chgData name="Gerjan de Ruiter" userId="5d7c516b-9dcd-41a8-99d3-54425d29895b" providerId="ADAL" clId="{E2D6E4A2-8F2F-427D-BB15-5EE9DA9057DC}" dt="2022-01-20T08:53:44.900" v="1402" actId="1076"/>
        <pc:sldMkLst>
          <pc:docMk/>
          <pc:sldMk cId="3099179878" sldId="352"/>
        </pc:sldMkLst>
        <pc:spChg chg="mod">
          <ac:chgData name="Gerjan de Ruiter" userId="5d7c516b-9dcd-41a8-99d3-54425d29895b" providerId="ADAL" clId="{E2D6E4A2-8F2F-427D-BB15-5EE9DA9057DC}" dt="2022-01-20T08:19:38.429" v="426" actId="20577"/>
          <ac:spMkLst>
            <pc:docMk/>
            <pc:sldMk cId="3099179878" sldId="352"/>
            <ac:spMk id="3" creationId="{7860D866-09F9-4B0C-A876-3E0CEE292E79}"/>
          </ac:spMkLst>
        </pc:spChg>
        <pc:spChg chg="mod">
          <ac:chgData name="Gerjan de Ruiter" userId="5d7c516b-9dcd-41a8-99d3-54425d29895b" providerId="ADAL" clId="{E2D6E4A2-8F2F-427D-BB15-5EE9DA9057DC}" dt="2022-01-20T08:52:28.638" v="1384" actId="20577"/>
          <ac:spMkLst>
            <pc:docMk/>
            <pc:sldMk cId="3099179878" sldId="352"/>
            <ac:spMk id="4" creationId="{15737043-368F-4DE2-B84D-D656979D2874}"/>
          </ac:spMkLst>
        </pc:spChg>
        <pc:spChg chg="add del mod">
          <ac:chgData name="Gerjan de Ruiter" userId="5d7c516b-9dcd-41a8-99d3-54425d29895b" providerId="ADAL" clId="{E2D6E4A2-8F2F-427D-BB15-5EE9DA9057DC}" dt="2022-01-20T08:21:42.210" v="433"/>
          <ac:spMkLst>
            <pc:docMk/>
            <pc:sldMk cId="3099179878" sldId="352"/>
            <ac:spMk id="5" creationId="{04A547F3-8113-42AD-8C72-2B32A462FC01}"/>
          </ac:spMkLst>
        </pc:spChg>
        <pc:spChg chg="add del mod">
          <ac:chgData name="Gerjan de Ruiter" userId="5d7c516b-9dcd-41a8-99d3-54425d29895b" providerId="ADAL" clId="{E2D6E4A2-8F2F-427D-BB15-5EE9DA9057DC}" dt="2022-01-20T08:53:42.691" v="1401"/>
          <ac:spMkLst>
            <pc:docMk/>
            <pc:sldMk cId="3099179878" sldId="352"/>
            <ac:spMk id="6" creationId="{17E6698C-4C58-41E9-AD39-F4BE86B53109}"/>
          </ac:spMkLst>
        </pc:spChg>
        <pc:picChg chg="add del mod">
          <ac:chgData name="Gerjan de Ruiter" userId="5d7c516b-9dcd-41a8-99d3-54425d29895b" providerId="ADAL" clId="{E2D6E4A2-8F2F-427D-BB15-5EE9DA9057DC}" dt="2022-01-20T08:52:46.231" v="1386" actId="21"/>
          <ac:picMkLst>
            <pc:docMk/>
            <pc:sldMk cId="3099179878" sldId="352"/>
            <ac:picMk id="7" creationId="{3D508C1A-0BE8-4585-A442-15CFA5E2E9E4}"/>
          </ac:picMkLst>
        </pc:picChg>
        <pc:picChg chg="del">
          <ac:chgData name="Gerjan de Ruiter" userId="5d7c516b-9dcd-41a8-99d3-54425d29895b" providerId="ADAL" clId="{E2D6E4A2-8F2F-427D-BB15-5EE9DA9057DC}" dt="2022-01-20T08:21:14.798" v="429" actId="478"/>
          <ac:picMkLst>
            <pc:docMk/>
            <pc:sldMk cId="3099179878" sldId="352"/>
            <ac:picMk id="2050" creationId="{B24E3C96-38F8-428A-A0F3-F163AEC0AFAE}"/>
          </ac:picMkLst>
        </pc:picChg>
        <pc:picChg chg="add mod">
          <ac:chgData name="Gerjan de Ruiter" userId="5d7c516b-9dcd-41a8-99d3-54425d29895b" providerId="ADAL" clId="{E2D6E4A2-8F2F-427D-BB15-5EE9DA9057DC}" dt="2022-01-20T08:53:44.900" v="1402" actId="1076"/>
          <ac:picMkLst>
            <pc:docMk/>
            <pc:sldMk cId="3099179878" sldId="352"/>
            <ac:picMk id="4098" creationId="{79C7F49F-9268-47AB-86C0-A960F67DB93E}"/>
          </ac:picMkLst>
        </pc:picChg>
      </pc:sldChg>
      <pc:sldChg chg="addSp delSp modSp new mod delAnim modAnim">
        <pc:chgData name="Gerjan de Ruiter" userId="5d7c516b-9dcd-41a8-99d3-54425d29895b" providerId="ADAL" clId="{E2D6E4A2-8F2F-427D-BB15-5EE9DA9057DC}" dt="2022-01-20T08:54:09.076" v="1405" actId="1076"/>
        <pc:sldMkLst>
          <pc:docMk/>
          <pc:sldMk cId="3914950869" sldId="353"/>
        </pc:sldMkLst>
        <pc:spChg chg="mod">
          <ac:chgData name="Gerjan de Ruiter" userId="5d7c516b-9dcd-41a8-99d3-54425d29895b" providerId="ADAL" clId="{E2D6E4A2-8F2F-427D-BB15-5EE9DA9057DC}" dt="2022-01-20T08:22:01.862" v="437" actId="14100"/>
          <ac:spMkLst>
            <pc:docMk/>
            <pc:sldMk cId="3914950869" sldId="353"/>
            <ac:spMk id="2" creationId="{AC47D468-EC69-41D1-BAEC-3003599D24CF}"/>
          </ac:spMkLst>
        </pc:spChg>
        <pc:spChg chg="mod">
          <ac:chgData name="Gerjan de Ruiter" userId="5d7c516b-9dcd-41a8-99d3-54425d29895b" providerId="ADAL" clId="{E2D6E4A2-8F2F-427D-BB15-5EE9DA9057DC}" dt="2022-01-20T08:51:29.733" v="1275" actId="20577"/>
          <ac:spMkLst>
            <pc:docMk/>
            <pc:sldMk cId="3914950869" sldId="353"/>
            <ac:spMk id="3" creationId="{D422E7E4-62E3-4A01-A027-C2C89B9F236B}"/>
          </ac:spMkLst>
        </pc:spChg>
        <pc:spChg chg="del">
          <ac:chgData name="Gerjan de Ruiter" userId="5d7c516b-9dcd-41a8-99d3-54425d29895b" providerId="ADAL" clId="{E2D6E4A2-8F2F-427D-BB15-5EE9DA9057DC}" dt="2022-01-20T08:23:43.728" v="445"/>
          <ac:spMkLst>
            <pc:docMk/>
            <pc:sldMk cId="3914950869" sldId="353"/>
            <ac:spMk id="4" creationId="{F972065B-89E2-44CB-82FA-F48341BD4E13}"/>
          </ac:spMkLst>
        </pc:spChg>
        <pc:spChg chg="add del mod">
          <ac:chgData name="Gerjan de Ruiter" userId="5d7c516b-9dcd-41a8-99d3-54425d29895b" providerId="ADAL" clId="{E2D6E4A2-8F2F-427D-BB15-5EE9DA9057DC}" dt="2022-01-20T08:48:14.689" v="1077" actId="478"/>
          <ac:spMkLst>
            <pc:docMk/>
            <pc:sldMk cId="3914950869" sldId="353"/>
            <ac:spMk id="5" creationId="{85D4A7EC-85FD-45D8-B687-53FE3170C81F}"/>
          </ac:spMkLst>
        </pc:spChg>
        <pc:spChg chg="add del mod">
          <ac:chgData name="Gerjan de Ruiter" userId="5d7c516b-9dcd-41a8-99d3-54425d29895b" providerId="ADAL" clId="{E2D6E4A2-8F2F-427D-BB15-5EE9DA9057DC}" dt="2022-01-20T08:48:19.700" v="1080"/>
          <ac:spMkLst>
            <pc:docMk/>
            <pc:sldMk cId="3914950869" sldId="353"/>
            <ac:spMk id="7" creationId="{776308C7-75C0-4861-9CE1-BDA25AD91091}"/>
          </ac:spMkLst>
        </pc:spChg>
        <pc:picChg chg="add del mod">
          <ac:chgData name="Gerjan de Ruiter" userId="5d7c516b-9dcd-41a8-99d3-54425d29895b" providerId="ADAL" clId="{E2D6E4A2-8F2F-427D-BB15-5EE9DA9057DC}" dt="2022-01-20T08:48:18.481" v="1079"/>
          <ac:picMkLst>
            <pc:docMk/>
            <pc:sldMk cId="3914950869" sldId="353"/>
            <ac:picMk id="9" creationId="{407E4508-BBD2-4947-B8D6-90E70133B2A5}"/>
          </ac:picMkLst>
        </pc:picChg>
        <pc:picChg chg="add mod">
          <ac:chgData name="Gerjan de Ruiter" userId="5d7c516b-9dcd-41a8-99d3-54425d29895b" providerId="ADAL" clId="{E2D6E4A2-8F2F-427D-BB15-5EE9DA9057DC}" dt="2022-01-20T08:54:04.427" v="1403" actId="14100"/>
          <ac:picMkLst>
            <pc:docMk/>
            <pc:sldMk cId="3914950869" sldId="353"/>
            <ac:picMk id="10" creationId="{303433E4-326A-4F39-91E5-E60A03266A11}"/>
          </ac:picMkLst>
        </pc:picChg>
        <pc:picChg chg="add mod">
          <ac:chgData name="Gerjan de Ruiter" userId="5d7c516b-9dcd-41a8-99d3-54425d29895b" providerId="ADAL" clId="{E2D6E4A2-8F2F-427D-BB15-5EE9DA9057DC}" dt="2022-01-20T08:54:09.076" v="1405" actId="1076"/>
          <ac:picMkLst>
            <pc:docMk/>
            <pc:sldMk cId="3914950869" sldId="353"/>
            <ac:picMk id="11" creationId="{21EFB0BA-0FDF-402D-8FE0-2D0762CEA9A7}"/>
          </ac:picMkLst>
        </pc:picChg>
        <pc:picChg chg="add del mod">
          <ac:chgData name="Gerjan de Ruiter" userId="5d7c516b-9dcd-41a8-99d3-54425d29895b" providerId="ADAL" clId="{E2D6E4A2-8F2F-427D-BB15-5EE9DA9057DC}" dt="2022-01-20T08:48:21.136" v="1081" actId="478"/>
          <ac:picMkLst>
            <pc:docMk/>
            <pc:sldMk cId="3914950869" sldId="353"/>
            <ac:picMk id="1026" creationId="{CB75AF6E-06E6-4734-81D5-5B5D4D95AEB9}"/>
          </ac:picMkLst>
        </pc:picChg>
      </pc:sldChg>
      <pc:sldChg chg="addSp delSp modSp new mod modAnim modNotesTx">
        <pc:chgData name="Gerjan de Ruiter" userId="5d7c516b-9dcd-41a8-99d3-54425d29895b" providerId="ADAL" clId="{E2D6E4A2-8F2F-427D-BB15-5EE9DA9057DC}" dt="2022-01-20T08:51:54.327" v="1276"/>
        <pc:sldMkLst>
          <pc:docMk/>
          <pc:sldMk cId="937041336" sldId="354"/>
        </pc:sldMkLst>
        <pc:spChg chg="mod">
          <ac:chgData name="Gerjan de Ruiter" userId="5d7c516b-9dcd-41a8-99d3-54425d29895b" providerId="ADAL" clId="{E2D6E4A2-8F2F-427D-BB15-5EE9DA9057DC}" dt="2022-01-20T08:34:00.553" v="478" actId="313"/>
          <ac:spMkLst>
            <pc:docMk/>
            <pc:sldMk cId="937041336" sldId="354"/>
            <ac:spMk id="2" creationId="{CD466C28-2BB3-4DAC-9E97-39AA713B26C4}"/>
          </ac:spMkLst>
        </pc:spChg>
        <pc:spChg chg="mod">
          <ac:chgData name="Gerjan de Ruiter" userId="5d7c516b-9dcd-41a8-99d3-54425d29895b" providerId="ADAL" clId="{E2D6E4A2-8F2F-427D-BB15-5EE9DA9057DC}" dt="2022-01-20T08:38:30.957" v="772" actId="20577"/>
          <ac:spMkLst>
            <pc:docMk/>
            <pc:sldMk cId="937041336" sldId="354"/>
            <ac:spMk id="3" creationId="{EE16D28A-5AC3-4F21-805B-474558378AF3}"/>
          </ac:spMkLst>
        </pc:spChg>
        <pc:spChg chg="del">
          <ac:chgData name="Gerjan de Ruiter" userId="5d7c516b-9dcd-41a8-99d3-54425d29895b" providerId="ADAL" clId="{E2D6E4A2-8F2F-427D-BB15-5EE9DA9057DC}" dt="2022-01-20T08:29:51.895" v="447" actId="22"/>
          <ac:spMkLst>
            <pc:docMk/>
            <pc:sldMk cId="937041336" sldId="354"/>
            <ac:spMk id="4" creationId="{691CA448-29E6-4FED-ABD3-E67429B7992E}"/>
          </ac:spMkLst>
        </pc:spChg>
        <pc:spChg chg="add del mod">
          <ac:chgData name="Gerjan de Ruiter" userId="5d7c516b-9dcd-41a8-99d3-54425d29895b" providerId="ADAL" clId="{E2D6E4A2-8F2F-427D-BB15-5EE9DA9057DC}" dt="2022-01-20T08:51:54.327" v="1276"/>
          <ac:spMkLst>
            <pc:docMk/>
            <pc:sldMk cId="937041336" sldId="354"/>
            <ac:spMk id="8" creationId="{9B1CBA7B-0953-45A0-A514-172C04F41CCA}"/>
          </ac:spMkLst>
        </pc:spChg>
        <pc:picChg chg="add del mod ord modCrop">
          <ac:chgData name="Gerjan de Ruiter" userId="5d7c516b-9dcd-41a8-99d3-54425d29895b" providerId="ADAL" clId="{E2D6E4A2-8F2F-427D-BB15-5EE9DA9057DC}" dt="2022-01-20T08:33:47.141" v="461" actId="478"/>
          <ac:picMkLst>
            <pc:docMk/>
            <pc:sldMk cId="937041336" sldId="354"/>
            <ac:picMk id="6" creationId="{B47794BD-61BA-4EEB-8E10-5B0244619BC8}"/>
          </ac:picMkLst>
        </pc:picChg>
        <pc:picChg chg="add mod">
          <ac:chgData name="Gerjan de Ruiter" userId="5d7c516b-9dcd-41a8-99d3-54425d29895b" providerId="ADAL" clId="{E2D6E4A2-8F2F-427D-BB15-5EE9DA9057DC}" dt="2022-01-20T08:51:54.327" v="1276"/>
          <ac:picMkLst>
            <pc:docMk/>
            <pc:sldMk cId="937041336" sldId="354"/>
            <ac:picMk id="3074" creationId="{589E2A0D-7335-4D16-B96C-5BD2886D94B8}"/>
          </ac:picMkLst>
        </pc:picChg>
      </pc:sldChg>
      <pc:sldChg chg="addSp delSp modSp add modAnim">
        <pc:chgData name="Gerjan de Ruiter" userId="5d7c516b-9dcd-41a8-99d3-54425d29895b" providerId="ADAL" clId="{E2D6E4A2-8F2F-427D-BB15-5EE9DA9057DC}" dt="2022-01-20T08:50:58.194" v="1208"/>
        <pc:sldMkLst>
          <pc:docMk/>
          <pc:sldMk cId="2467036390" sldId="355"/>
        </pc:sldMkLst>
        <pc:spChg chg="mod">
          <ac:chgData name="Gerjan de Ruiter" userId="5d7c516b-9dcd-41a8-99d3-54425d29895b" providerId="ADAL" clId="{E2D6E4A2-8F2F-427D-BB15-5EE9DA9057DC}" dt="2022-01-20T08:49:34.346" v="1187" actId="20577"/>
          <ac:spMkLst>
            <pc:docMk/>
            <pc:sldMk cId="2467036390" sldId="355"/>
            <ac:spMk id="3" creationId="{D422E7E4-62E3-4A01-A027-C2C89B9F236B}"/>
          </ac:spMkLst>
        </pc:spChg>
        <pc:picChg chg="del">
          <ac:chgData name="Gerjan de Ruiter" userId="5d7c516b-9dcd-41a8-99d3-54425d29895b" providerId="ADAL" clId="{E2D6E4A2-8F2F-427D-BB15-5EE9DA9057DC}" dt="2022-01-20T08:48:56.185" v="1087" actId="478"/>
          <ac:picMkLst>
            <pc:docMk/>
            <pc:sldMk cId="2467036390" sldId="355"/>
            <ac:picMk id="1026" creationId="{CB75AF6E-06E6-4734-81D5-5B5D4D95AEB9}"/>
          </ac:picMkLst>
        </pc:picChg>
        <pc:picChg chg="add mod">
          <ac:chgData name="Gerjan de Ruiter" userId="5d7c516b-9dcd-41a8-99d3-54425d29895b" providerId="ADAL" clId="{E2D6E4A2-8F2F-427D-BB15-5EE9DA9057DC}" dt="2022-01-20T08:50:32.948" v="1192" actId="1076"/>
          <ac:picMkLst>
            <pc:docMk/>
            <pc:sldMk cId="2467036390" sldId="355"/>
            <ac:picMk id="2050" creationId="{AE2577FE-A7E5-4CE3-B771-77FA80B4FF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BAAA8-7E3E-4E23-BA5E-A3EB741EA4F2}" type="datetimeFigureOut">
              <a:rPr lang="nl-NL" smtClean="0"/>
              <a:t>20-1-2022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870EC-B646-4A02-83DA-B1FD6AA41F07}" type="slidenum">
              <a:rPr lang="nl-NL" smtClean="0"/>
              <a:t>‹nr.›</a:t>
            </a:fld>
            <a:endParaRPr lang="nl-NL"/>
          </a:p>
        </p:txBody>
      </p:sp>
    </p:spTree>
    <p:extLst>
      <p:ext uri="{BB962C8B-B14F-4D97-AF65-F5344CB8AC3E}">
        <p14:creationId xmlns:p14="http://schemas.microsoft.com/office/powerpoint/2010/main" val="142992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ircularcompanymakers.nl/circulair-ondernemen-9r-strategiee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ircularcompanymakers.nl/greenwashing-dinsdagmiddag-overpeinz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Het hele systeem heeft eigenschappen die niet zijn terug te vinden in individuele onderdelen van het systeem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 Een ecosysteem is geen collectie van soorten maar een gemeenschap. Een gemeenschap bestaat uit onderdelen, netwerken en relaties. Bij systeemdenken gaat het om het bestuderen van netwerken tussen relaties.</a:t>
            </a:r>
          </a:p>
          <a:p>
            <a:r>
              <a:rPr lang="nl-NL" dirty="0"/>
              <a:t>3. Als je de aandacht richt op het geheel in plaats van de onderdelen verandert je denken van analytisch naar contextueel. </a:t>
            </a:r>
          </a:p>
          <a:p>
            <a:r>
              <a:rPr lang="nl-NL" dirty="0"/>
              <a:t>De eigenschappen van het geheel kun je alleen snappen met de context van het geheel. Iets uitleggen in de context betekent dat je het uitleg in haar omgeving. </a:t>
            </a:r>
          </a:p>
          <a:p>
            <a:r>
              <a:rPr lang="nl-NL" dirty="0"/>
              <a:t>Systeemdenken is denken in omgeving.</a:t>
            </a:r>
          </a:p>
          <a:p>
            <a:pPr marL="0" indent="0">
              <a:spcAft>
                <a:spcPts val="600"/>
              </a:spcAft>
              <a:buFont typeface="Arial" panose="020B0604020202020204" pitchFamily="34" charset="0"/>
              <a:buNone/>
            </a:pPr>
            <a:r>
              <a:rPr lang="nl-NL" dirty="0"/>
              <a:t>4.</a:t>
            </a:r>
            <a:r>
              <a:rPr lang="nl-NL" b="0" dirty="0"/>
              <a:t> Vaak wordt gezegd/gedacht dat alleen die zaken die kunnen worden gemeten en gekwantificeerd er echt toe doen én kunnen worden uitgedrukt in wetenschappelijke modellen. </a:t>
            </a:r>
          </a:p>
          <a:p>
            <a:pPr marL="0" indent="0">
              <a:spcAft>
                <a:spcPts val="600"/>
              </a:spcAft>
              <a:buFont typeface="Arial" panose="020B0604020202020204" pitchFamily="34" charset="0"/>
              <a:buNone/>
            </a:pPr>
            <a:r>
              <a:rPr lang="nl-NL" b="0" dirty="0"/>
              <a:t>Relaties en de context kunnen niet met een liniaal worden gemeten of worden geplaatst in een schaal</a:t>
            </a:r>
          </a:p>
          <a:p>
            <a:pPr marL="0" indent="0">
              <a:spcAft>
                <a:spcPts val="600"/>
              </a:spcAft>
              <a:buFont typeface="Arial" panose="020B0604020202020204" pitchFamily="34" charset="0"/>
              <a:buNone/>
            </a:pPr>
            <a:r>
              <a:rPr lang="nl-NL" b="0" dirty="0"/>
              <a:t>5. Levende systemen ontwikkelen en evolueren, Dit is direct verbonden met het begrijpen van vernieuwing, verandering en transformatie.</a:t>
            </a:r>
          </a:p>
          <a:p>
            <a:pPr marL="0" indent="0">
              <a:spcAft>
                <a:spcPts val="600"/>
              </a:spcAft>
              <a:buFont typeface="Arial" panose="020B0604020202020204" pitchFamily="34" charset="0"/>
              <a:buNone/>
            </a:pPr>
            <a:r>
              <a:rPr lang="nl-NL" b="0" dirty="0"/>
              <a:t>6. Als je relaties in beeld brengt ontdek je dat bepaalde relaties veelvuldig voorkomen. De zogenoemde patronen.  </a:t>
            </a:r>
          </a:p>
          <a:p>
            <a:pPr marL="0" indent="0">
              <a:spcAft>
                <a:spcPts val="600"/>
              </a:spcAft>
              <a:buFont typeface="Arial" panose="020B0604020202020204" pitchFamily="34" charset="0"/>
              <a:buNone/>
            </a:pPr>
            <a:r>
              <a:rPr lang="nl-NL" b="0" dirty="0"/>
              <a:t>Door te snappen hoe een patroon in een natuurlijk of sociaal systeem werkt helpt dit ons patronen in andere systemen te begrijpen.</a:t>
            </a:r>
          </a:p>
          <a:p>
            <a:pPr marL="0" indent="0">
              <a:spcAft>
                <a:spcPts val="600"/>
              </a:spcAft>
              <a:buFont typeface="Arial" panose="020B0604020202020204" pitchFamily="34" charset="0"/>
              <a:buNone/>
            </a:pPr>
            <a:r>
              <a:rPr lang="nl-NL" b="0" dirty="0"/>
              <a:t>Bijvoorbeeld kan het inzicht in energiestromen in ecosystemen inzicht geven in de manier waarop informatiestromen invloed hebben op sociale systemen.</a:t>
            </a:r>
          </a:p>
          <a:p>
            <a:pPr marL="0" indent="0">
              <a:spcAft>
                <a:spcPts val="600"/>
              </a:spcAft>
              <a:buFont typeface="Arial" panose="020B0604020202020204" pitchFamily="34" charset="0"/>
              <a:buNone/>
            </a:pPr>
            <a:endParaRPr lang="nl-NL" b="0" dirty="0"/>
          </a:p>
          <a:p>
            <a:pPr marL="0" indent="0">
              <a:spcAft>
                <a:spcPts val="600"/>
              </a:spcAft>
              <a:buFont typeface="Arial" panose="020B0604020202020204" pitchFamily="34" charset="0"/>
              <a:buNone/>
            </a:pPr>
            <a:endParaRPr lang="nl-NL" b="0"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5264D8B8-2C62-4E53-A75B-CE9F19181DF4}" type="slidenum">
              <a:rPr lang="nl-NL" smtClean="0"/>
              <a:t>3</a:t>
            </a:fld>
            <a:endParaRPr lang="nl-NL"/>
          </a:p>
        </p:txBody>
      </p:sp>
    </p:spTree>
    <p:extLst>
      <p:ext uri="{BB962C8B-B14F-4D97-AF65-F5344CB8AC3E}">
        <p14:creationId xmlns:p14="http://schemas.microsoft.com/office/powerpoint/2010/main" val="382221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4"/>
                </a:solidFill>
                <a:effectLst/>
                <a:latin typeface="arial" panose="020B0604020202020204" pitchFamily="34" charset="0"/>
              </a:rPr>
              <a:t>Een </a:t>
            </a:r>
            <a:r>
              <a:rPr lang="nl-NL" b="1" i="0" dirty="0">
                <a:solidFill>
                  <a:srgbClr val="202124"/>
                </a:solidFill>
                <a:effectLst/>
                <a:latin typeface="arial" panose="020B0604020202020204" pitchFamily="34" charset="0"/>
              </a:rPr>
              <a:t>waardeketen</a:t>
            </a:r>
            <a:r>
              <a:rPr lang="nl-NL" b="0" i="0" dirty="0">
                <a:solidFill>
                  <a:srgbClr val="202124"/>
                </a:solidFill>
                <a:effectLst/>
                <a:latin typeface="arial" panose="020B0604020202020204" pitchFamily="34" charset="0"/>
              </a:rPr>
              <a:t> is een keten van activiteiten. Producten passeren de achtereenvolgende activiteiten van de keten en verwerven hierbij bij iedere activiteit enige waarde. De keten van activiteiten als geheel geeft het product hierbij meer toegevoegde waarde dan de som van de afzonderlijke delen.</a:t>
            </a:r>
            <a:endParaRPr lang="nl-NL" dirty="0"/>
          </a:p>
        </p:txBody>
      </p:sp>
      <p:sp>
        <p:nvSpPr>
          <p:cNvPr id="4" name="Tijdelijke aanduiding voor dianummer 3"/>
          <p:cNvSpPr>
            <a:spLocks noGrp="1"/>
          </p:cNvSpPr>
          <p:nvPr>
            <p:ph type="sldNum" sz="quarter" idx="5"/>
          </p:nvPr>
        </p:nvSpPr>
        <p:spPr/>
        <p:txBody>
          <a:bodyPr/>
          <a:lstStyle/>
          <a:p>
            <a:fld id="{5264D8B8-2C62-4E53-A75B-CE9F19181DF4}" type="slidenum">
              <a:rPr lang="nl-NL" smtClean="0"/>
              <a:t>6</a:t>
            </a:fld>
            <a:endParaRPr lang="nl-NL"/>
          </a:p>
        </p:txBody>
      </p:sp>
    </p:spTree>
    <p:extLst>
      <p:ext uri="{BB962C8B-B14F-4D97-AF65-F5344CB8AC3E}">
        <p14:creationId xmlns:p14="http://schemas.microsoft.com/office/powerpoint/2010/main" val="173652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FF8CD18-4BC2-41E6-A929-CCF03AAE8C00}" type="slidenum">
              <a:rPr lang="nl-NL" smtClean="0"/>
              <a:t>7</a:t>
            </a:fld>
            <a:endParaRPr lang="nl-NL"/>
          </a:p>
        </p:txBody>
      </p:sp>
    </p:spTree>
    <p:extLst>
      <p:ext uri="{BB962C8B-B14F-4D97-AF65-F5344CB8AC3E}">
        <p14:creationId xmlns:p14="http://schemas.microsoft.com/office/powerpoint/2010/main" val="75099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fontAlgn="base"/>
            <a:r>
              <a:rPr lang="nl-NL" dirty="0"/>
              <a:t>5. </a:t>
            </a:r>
            <a:r>
              <a:rPr lang="nl-NL" b="0" i="0" dirty="0">
                <a:solidFill>
                  <a:srgbClr val="666666"/>
                </a:solidFill>
                <a:effectLst/>
                <a:latin typeface="Helvetica Neue"/>
              </a:rPr>
              <a:t>Ook het verankeren van circulariteit in de ambitie, missie en doelen van een onderneming (</a:t>
            </a:r>
            <a:r>
              <a:rPr lang="nl-NL" b="1" i="0" dirty="0">
                <a:solidFill>
                  <a:srgbClr val="666666"/>
                </a:solidFill>
                <a:effectLst/>
                <a:latin typeface="inherit"/>
              </a:rPr>
              <a:t>strategie</a:t>
            </a:r>
            <a:r>
              <a:rPr lang="nl-NL" b="0" i="0" dirty="0">
                <a:solidFill>
                  <a:srgbClr val="666666"/>
                </a:solidFill>
                <a:effectLst/>
                <a:latin typeface="Helvetica Neue"/>
              </a:rPr>
              <a:t>) leidt tot een onderneming waar het mogelijk wordt om financiële resultaten te koppelen aan het controleren van de productstroom. Geen houtje-touwtje-oplossingen, maar een structurele aanpak die in het hart van de onderneming is verankerd. Dat gaat echte resultaten opleveren.</a:t>
            </a:r>
          </a:p>
          <a:p>
            <a:pPr algn="l" fontAlgn="base"/>
            <a:r>
              <a:rPr lang="nl-NL" b="0" i="0" dirty="0">
                <a:solidFill>
                  <a:srgbClr val="666666"/>
                </a:solidFill>
                <a:effectLst/>
                <a:latin typeface="Helvetica Neue"/>
              </a:rPr>
              <a:t>Om direct aan de slag te gaan met circulair ondernemen en het controleren van de productenstroom, zijn de 9R-strategieën van circulair ondernemen interessant. In het artikel </a:t>
            </a:r>
            <a:r>
              <a:rPr lang="nl-NL" b="0" i="1" u="none" strike="noStrike" dirty="0">
                <a:solidFill>
                  <a:srgbClr val="2167DA"/>
                </a:solidFill>
                <a:effectLst/>
                <a:latin typeface="inherit"/>
                <a:hlinkClick r:id="rId3"/>
              </a:rPr>
              <a:t>"Circulair ondernemen met de 9R-strategieën"</a:t>
            </a:r>
            <a:r>
              <a:rPr lang="nl-NL" b="0" i="0" dirty="0">
                <a:solidFill>
                  <a:srgbClr val="666666"/>
                </a:solidFill>
                <a:effectLst/>
                <a:latin typeface="Helvetica Neue"/>
              </a:rPr>
              <a:t> wordt deze praktische aanpak uitgelegd.</a:t>
            </a:r>
          </a:p>
          <a:p>
            <a:pPr algn="l" fontAlgn="base"/>
            <a:endParaRPr lang="nl-NL" b="0" i="0" dirty="0">
              <a:solidFill>
                <a:srgbClr val="666666"/>
              </a:solidFill>
              <a:effectLst/>
              <a:latin typeface="Helvetica Neue"/>
            </a:endParaRPr>
          </a:p>
          <a:p>
            <a:pPr algn="l" fontAlgn="base"/>
            <a:endParaRPr lang="nl-NL" b="0" i="0" dirty="0">
              <a:solidFill>
                <a:srgbClr val="666666"/>
              </a:solidFill>
              <a:effectLst/>
              <a:latin typeface="Helvetica Neue"/>
            </a:endParaRPr>
          </a:p>
          <a:p>
            <a:endParaRPr lang="nl-NL" dirty="0"/>
          </a:p>
          <a:p>
            <a:pPr algn="just" fontAlgn="base"/>
            <a:r>
              <a:rPr lang="nl-NL" dirty="0"/>
              <a:t>6. </a:t>
            </a:r>
            <a:r>
              <a:rPr lang="nl-NL" b="0" i="0" dirty="0">
                <a:solidFill>
                  <a:srgbClr val="666666"/>
                </a:solidFill>
                <a:effectLst/>
                <a:latin typeface="Helvetica Neue"/>
              </a:rPr>
              <a:t>Een vergeten succesfactor voor ondernemingen is imago. Er zijn steeds meer mensen die letten op het gedrag van ondernemingen. Mensen associëren zich graag met ‘goed doen’. Dus als je goed doet, laat het dan vooral zien en horen. Communiceer over hetgeen je bereikt met jouw circulaire activiteiten. Daar bouw je een positief imago mee op dat wordt gewaardeerd door klanten. Dat is weer goed voor de </a:t>
            </a:r>
            <a:r>
              <a:rPr lang="nl-NL" b="1" i="0" dirty="0">
                <a:solidFill>
                  <a:srgbClr val="666666"/>
                </a:solidFill>
                <a:effectLst/>
                <a:latin typeface="inherit"/>
              </a:rPr>
              <a:t>omzet</a:t>
            </a:r>
            <a:r>
              <a:rPr lang="nl-NL" b="0" i="0" dirty="0">
                <a:solidFill>
                  <a:srgbClr val="666666"/>
                </a:solidFill>
                <a:effectLst/>
                <a:latin typeface="Helvetica Neue"/>
              </a:rPr>
              <a:t>.</a:t>
            </a:r>
          </a:p>
          <a:p>
            <a:pPr algn="l" fontAlgn="base"/>
            <a:r>
              <a:rPr lang="nl-NL" b="0" i="1" dirty="0">
                <a:solidFill>
                  <a:srgbClr val="666666"/>
                </a:solidFill>
                <a:effectLst/>
                <a:latin typeface="inherit"/>
              </a:rPr>
              <a:t>LET OP: </a:t>
            </a:r>
            <a:r>
              <a:rPr lang="nl-NL" b="1" i="1" u="none" strike="noStrike" dirty="0">
                <a:solidFill>
                  <a:srgbClr val="2167DA"/>
                </a:solidFill>
                <a:effectLst/>
                <a:latin typeface="inherit"/>
                <a:hlinkClick r:id="rId4"/>
              </a:rPr>
              <a:t>greenwashing</a:t>
            </a:r>
            <a:r>
              <a:rPr lang="nl-NL" b="0" i="1" dirty="0">
                <a:solidFill>
                  <a:srgbClr val="666666"/>
                </a:solidFill>
                <a:effectLst/>
                <a:latin typeface="inherit"/>
              </a:rPr>
              <a:t>, groen doen en het niet zijn, leidt tot imagoschade. </a:t>
            </a:r>
          </a:p>
          <a:p>
            <a:endParaRPr lang="nl-NL" dirty="0"/>
          </a:p>
          <a:p>
            <a:r>
              <a:rPr lang="nl-NL" dirty="0"/>
              <a:t>7. </a:t>
            </a:r>
          </a:p>
        </p:txBody>
      </p:sp>
      <p:sp>
        <p:nvSpPr>
          <p:cNvPr id="4" name="Tijdelijke aanduiding voor dianummer 3"/>
          <p:cNvSpPr>
            <a:spLocks noGrp="1"/>
          </p:cNvSpPr>
          <p:nvPr>
            <p:ph type="sldNum" sz="quarter" idx="5"/>
          </p:nvPr>
        </p:nvSpPr>
        <p:spPr/>
        <p:txBody>
          <a:bodyPr/>
          <a:lstStyle/>
          <a:p>
            <a:fld id="{21C870EC-B646-4A02-83DA-B1FD6AA41F07}" type="slidenum">
              <a:rPr lang="nl-NL" smtClean="0"/>
              <a:t>9</a:t>
            </a:fld>
            <a:endParaRPr lang="nl-NL"/>
          </a:p>
        </p:txBody>
      </p:sp>
    </p:spTree>
    <p:extLst>
      <p:ext uri="{BB962C8B-B14F-4D97-AF65-F5344CB8AC3E}">
        <p14:creationId xmlns:p14="http://schemas.microsoft.com/office/powerpoint/2010/main" val="421633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64D8B8-2C62-4E53-A75B-CE9F19181DF4}" type="slidenum">
              <a:rPr lang="nl-NL" smtClean="0"/>
              <a:t>12</a:t>
            </a:fld>
            <a:endParaRPr lang="nl-NL"/>
          </a:p>
        </p:txBody>
      </p:sp>
    </p:spTree>
    <p:extLst>
      <p:ext uri="{BB962C8B-B14F-4D97-AF65-F5344CB8AC3E}">
        <p14:creationId xmlns:p14="http://schemas.microsoft.com/office/powerpoint/2010/main" val="61788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1C870EC-B646-4A02-83DA-B1FD6AA41F07}" type="slidenum">
              <a:rPr lang="nl-NL" smtClean="0"/>
              <a:t>14</a:t>
            </a:fld>
            <a:endParaRPr lang="nl-NL"/>
          </a:p>
        </p:txBody>
      </p:sp>
    </p:spTree>
    <p:extLst>
      <p:ext uri="{BB962C8B-B14F-4D97-AF65-F5344CB8AC3E}">
        <p14:creationId xmlns:p14="http://schemas.microsoft.com/office/powerpoint/2010/main" val="199855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Zolang er fiscaal ‘afgerekend’ wordt op basis van een klassieke </a:t>
            </a:r>
            <a:r>
              <a:rPr lang="nl-NL" dirty="0" err="1"/>
              <a:t>lineiare</a:t>
            </a:r>
            <a:r>
              <a:rPr lang="nl-NL" dirty="0"/>
              <a:t> economie heeft het weinig zin om circulair te gaan werken. Er valt dus voor te pleiten dat er zogeheten ‘slimme’ fiscale prikkels komen. </a:t>
            </a:r>
          </a:p>
          <a:p>
            <a:r>
              <a:rPr lang="nl-NL" dirty="0"/>
              <a:t>Ons organisatorische en bedrijfskundige </a:t>
            </a:r>
            <a:r>
              <a:rPr lang="nl-NL" dirty="0" err="1"/>
              <a:t>jurdische</a:t>
            </a:r>
            <a:r>
              <a:rPr lang="nl-NL" dirty="0"/>
              <a:t> ‘weefwerk’ is geheel gebaseerd op een organisatie-centrisch perspectief; kringlopen passen daar niet in. Het lijkt urgent te kijken naar welke aanpassingen hier gewenst zijn. Tot slot vraagt de CE ook om denken over kwaliteit en daar op aansluitende normen</a:t>
            </a:r>
          </a:p>
        </p:txBody>
      </p:sp>
      <p:sp>
        <p:nvSpPr>
          <p:cNvPr id="4" name="Tijdelijke aanduiding voor dianummer 3"/>
          <p:cNvSpPr>
            <a:spLocks noGrp="1"/>
          </p:cNvSpPr>
          <p:nvPr>
            <p:ph type="sldNum" sz="quarter" idx="5"/>
          </p:nvPr>
        </p:nvSpPr>
        <p:spPr/>
        <p:txBody>
          <a:bodyPr/>
          <a:lstStyle/>
          <a:p>
            <a:fld id="{21C870EC-B646-4A02-83DA-B1FD6AA41F07}" type="slidenum">
              <a:rPr lang="nl-NL" smtClean="0"/>
              <a:t>15</a:t>
            </a:fld>
            <a:endParaRPr lang="nl-NL"/>
          </a:p>
        </p:txBody>
      </p:sp>
    </p:spTree>
    <p:extLst>
      <p:ext uri="{BB962C8B-B14F-4D97-AF65-F5344CB8AC3E}">
        <p14:creationId xmlns:p14="http://schemas.microsoft.com/office/powerpoint/2010/main" val="155136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78ECA-66BB-4B84-B93C-B8C49A4C86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3715A36-1651-4453-AEF6-508D89D8FF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6DBCA14-1A2D-4943-B2B0-F114C0B07A9F}"/>
              </a:ext>
            </a:extLst>
          </p:cNvPr>
          <p:cNvSpPr>
            <a:spLocks noGrp="1"/>
          </p:cNvSpPr>
          <p:nvPr>
            <p:ph type="dt" sz="half" idx="10"/>
          </p:nvPr>
        </p:nvSpPr>
        <p:spPr/>
        <p:txBody>
          <a:bodyPr/>
          <a:lstStyle/>
          <a:p>
            <a:fld id="{86FF456E-E8D7-42EF-9163-24173ED3CD58}"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EFD18B1D-88EE-4100-BA9F-ED131F3C79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1B3DAC-CEB5-428F-A4C4-B757E2366B39}"/>
              </a:ext>
            </a:extLst>
          </p:cNvPr>
          <p:cNvSpPr>
            <a:spLocks noGrp="1"/>
          </p:cNvSpPr>
          <p:nvPr>
            <p:ph type="sldNum" sz="quarter" idx="12"/>
          </p:nvPr>
        </p:nvSpPr>
        <p:spPr/>
        <p:txBody>
          <a:bodyPr/>
          <a:lstStyle/>
          <a:p>
            <a:fld id="{565F44BB-E5AB-44CD-A71B-2ABA153932C7}" type="slidenum">
              <a:rPr lang="nl-NL" smtClean="0"/>
              <a:t>‹nr.›</a:t>
            </a:fld>
            <a:endParaRPr lang="nl-NL"/>
          </a:p>
        </p:txBody>
      </p:sp>
    </p:spTree>
    <p:extLst>
      <p:ext uri="{BB962C8B-B14F-4D97-AF65-F5344CB8AC3E}">
        <p14:creationId xmlns:p14="http://schemas.microsoft.com/office/powerpoint/2010/main" val="2756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C2F1C-E80A-4162-8CB9-896A0A07901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3FB122A-10AF-47BB-A66B-DA8A41E1C4D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B0E7C4-B97A-451D-9248-0C6DE35F0D11}"/>
              </a:ext>
            </a:extLst>
          </p:cNvPr>
          <p:cNvSpPr>
            <a:spLocks noGrp="1"/>
          </p:cNvSpPr>
          <p:nvPr>
            <p:ph type="dt" sz="half" idx="10"/>
          </p:nvPr>
        </p:nvSpPr>
        <p:spPr/>
        <p:txBody>
          <a:bodyPr/>
          <a:lstStyle/>
          <a:p>
            <a:fld id="{86FF456E-E8D7-42EF-9163-24173ED3CD58}"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0A7BD2F4-7660-4F67-8FD9-FC9EDA6363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58B999-6B6A-47CD-8EA4-07BDEB2636B3}"/>
              </a:ext>
            </a:extLst>
          </p:cNvPr>
          <p:cNvSpPr>
            <a:spLocks noGrp="1"/>
          </p:cNvSpPr>
          <p:nvPr>
            <p:ph type="sldNum" sz="quarter" idx="12"/>
          </p:nvPr>
        </p:nvSpPr>
        <p:spPr/>
        <p:txBody>
          <a:bodyPr/>
          <a:lstStyle/>
          <a:p>
            <a:fld id="{565F44BB-E5AB-44CD-A71B-2ABA153932C7}" type="slidenum">
              <a:rPr lang="nl-NL" smtClean="0"/>
              <a:t>‹nr.›</a:t>
            </a:fld>
            <a:endParaRPr lang="nl-NL"/>
          </a:p>
        </p:txBody>
      </p:sp>
    </p:spTree>
    <p:extLst>
      <p:ext uri="{BB962C8B-B14F-4D97-AF65-F5344CB8AC3E}">
        <p14:creationId xmlns:p14="http://schemas.microsoft.com/office/powerpoint/2010/main" val="249172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20E7987-6633-4A17-98B5-7BDC18981E4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2C3E82B-A47C-4AF0-96D6-C873528BE4E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424CF7-E6D4-40C7-B2BA-9D037DD6187C}"/>
              </a:ext>
            </a:extLst>
          </p:cNvPr>
          <p:cNvSpPr>
            <a:spLocks noGrp="1"/>
          </p:cNvSpPr>
          <p:nvPr>
            <p:ph type="dt" sz="half" idx="10"/>
          </p:nvPr>
        </p:nvSpPr>
        <p:spPr/>
        <p:txBody>
          <a:bodyPr/>
          <a:lstStyle/>
          <a:p>
            <a:fld id="{86FF456E-E8D7-42EF-9163-24173ED3CD58}"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D466244E-B542-4F75-946E-C9B920B992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DF9769-477D-4435-977D-3EABEB5B7D47}"/>
              </a:ext>
            </a:extLst>
          </p:cNvPr>
          <p:cNvSpPr>
            <a:spLocks noGrp="1"/>
          </p:cNvSpPr>
          <p:nvPr>
            <p:ph type="sldNum" sz="quarter" idx="12"/>
          </p:nvPr>
        </p:nvSpPr>
        <p:spPr/>
        <p:txBody>
          <a:bodyPr/>
          <a:lstStyle/>
          <a:p>
            <a:fld id="{565F44BB-E5AB-44CD-A71B-2ABA153932C7}" type="slidenum">
              <a:rPr lang="nl-NL" smtClean="0"/>
              <a:t>‹nr.›</a:t>
            </a:fld>
            <a:endParaRPr lang="nl-NL"/>
          </a:p>
        </p:txBody>
      </p:sp>
    </p:spTree>
    <p:extLst>
      <p:ext uri="{BB962C8B-B14F-4D97-AF65-F5344CB8AC3E}">
        <p14:creationId xmlns:p14="http://schemas.microsoft.com/office/powerpoint/2010/main" val="110731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20-1-2022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0018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414386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20-1-2022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90527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20-1-2022</a:t>
            </a:fld>
            <a:endParaRPr lang="nl-NL"/>
          </a:p>
        </p:txBody>
      </p:sp>
    </p:spTree>
    <p:extLst>
      <p:ext uri="{BB962C8B-B14F-4D97-AF65-F5344CB8AC3E}">
        <p14:creationId xmlns:p14="http://schemas.microsoft.com/office/powerpoint/2010/main" val="4183742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3796095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93744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833846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11892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6AFC6F-401A-4C74-BFE8-E88BAA8AC6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B61A8A-FE86-4B03-A64A-311FB3F117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A0D5D2-8EDC-4630-AF42-98D13CBB08A6}"/>
              </a:ext>
            </a:extLst>
          </p:cNvPr>
          <p:cNvSpPr>
            <a:spLocks noGrp="1"/>
          </p:cNvSpPr>
          <p:nvPr>
            <p:ph type="dt" sz="half" idx="10"/>
          </p:nvPr>
        </p:nvSpPr>
        <p:spPr/>
        <p:txBody>
          <a:bodyPr/>
          <a:lstStyle/>
          <a:p>
            <a:fld id="{86FF456E-E8D7-42EF-9163-24173ED3CD58}"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4379D8CD-3F62-4D90-B147-F1F62FA73B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4F876B-4C7C-4EC2-8160-D31A5FEB1556}"/>
              </a:ext>
            </a:extLst>
          </p:cNvPr>
          <p:cNvSpPr>
            <a:spLocks noGrp="1"/>
          </p:cNvSpPr>
          <p:nvPr>
            <p:ph type="sldNum" sz="quarter" idx="12"/>
          </p:nvPr>
        </p:nvSpPr>
        <p:spPr/>
        <p:txBody>
          <a:bodyPr/>
          <a:lstStyle/>
          <a:p>
            <a:fld id="{565F44BB-E5AB-44CD-A71B-2ABA153932C7}" type="slidenum">
              <a:rPr lang="nl-NL" smtClean="0"/>
              <a:t>‹nr.›</a:t>
            </a:fld>
            <a:endParaRPr lang="nl-NL"/>
          </a:p>
        </p:txBody>
      </p:sp>
    </p:spTree>
    <p:extLst>
      <p:ext uri="{BB962C8B-B14F-4D97-AF65-F5344CB8AC3E}">
        <p14:creationId xmlns:p14="http://schemas.microsoft.com/office/powerpoint/2010/main" val="3646631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56847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281944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003488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360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180173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807604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877814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584291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6985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23393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96CEB-B35A-4B9B-ABD7-D750F1A2C62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86B484E-E206-46EC-99CE-D9532A177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D1E6FE7-A7AC-4B81-9A36-74C73122785E}"/>
              </a:ext>
            </a:extLst>
          </p:cNvPr>
          <p:cNvSpPr>
            <a:spLocks noGrp="1"/>
          </p:cNvSpPr>
          <p:nvPr>
            <p:ph type="dt" sz="half" idx="10"/>
          </p:nvPr>
        </p:nvSpPr>
        <p:spPr/>
        <p:txBody>
          <a:bodyPr/>
          <a:lstStyle/>
          <a:p>
            <a:fld id="{86FF456E-E8D7-42EF-9163-24173ED3CD58}"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A1827D85-D44F-4992-A963-CFBA5CAA79F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1E4DC1-84D7-49DF-9F18-CF5DC907F426}"/>
              </a:ext>
            </a:extLst>
          </p:cNvPr>
          <p:cNvSpPr>
            <a:spLocks noGrp="1"/>
          </p:cNvSpPr>
          <p:nvPr>
            <p:ph type="sldNum" sz="quarter" idx="12"/>
          </p:nvPr>
        </p:nvSpPr>
        <p:spPr/>
        <p:txBody>
          <a:bodyPr/>
          <a:lstStyle/>
          <a:p>
            <a:fld id="{565F44BB-E5AB-44CD-A71B-2ABA153932C7}" type="slidenum">
              <a:rPr lang="nl-NL" smtClean="0"/>
              <a:t>‹nr.›</a:t>
            </a:fld>
            <a:endParaRPr lang="nl-NL"/>
          </a:p>
        </p:txBody>
      </p:sp>
    </p:spTree>
    <p:extLst>
      <p:ext uri="{BB962C8B-B14F-4D97-AF65-F5344CB8AC3E}">
        <p14:creationId xmlns:p14="http://schemas.microsoft.com/office/powerpoint/2010/main" val="251987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20-1-2022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87044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20-1-2022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52940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20-1-2022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14451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020371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63238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29987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709A1B0-6768-47C7-8E14-570385D6950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4985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20-1-2022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3756405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20-1-2022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455824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20-1-2022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328967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5EFB6-93CB-4128-B31B-33C031BE44E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B69A16-3DBB-40B4-A664-A55A7210949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A3870F2-CCD1-4323-B09A-85D9566FCCA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A7058C8-3D86-4485-9DBB-CDD838576E46}"/>
              </a:ext>
            </a:extLst>
          </p:cNvPr>
          <p:cNvSpPr>
            <a:spLocks noGrp="1"/>
          </p:cNvSpPr>
          <p:nvPr>
            <p:ph type="dt" sz="half" idx="10"/>
          </p:nvPr>
        </p:nvSpPr>
        <p:spPr/>
        <p:txBody>
          <a:bodyPr/>
          <a:lstStyle/>
          <a:p>
            <a:fld id="{86FF456E-E8D7-42EF-9163-24173ED3CD58}" type="datetimeFigureOut">
              <a:rPr lang="nl-NL" smtClean="0"/>
              <a:t>20-1-2022</a:t>
            </a:fld>
            <a:endParaRPr lang="nl-NL"/>
          </a:p>
        </p:txBody>
      </p:sp>
      <p:sp>
        <p:nvSpPr>
          <p:cNvPr id="6" name="Tijdelijke aanduiding voor voettekst 5">
            <a:extLst>
              <a:ext uri="{FF2B5EF4-FFF2-40B4-BE49-F238E27FC236}">
                <a16:creationId xmlns:a16="http://schemas.microsoft.com/office/drawing/2014/main" id="{F88106F8-D956-41F5-A421-8E313831570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24F5510-958B-4C07-B24B-F1CB1ED6085A}"/>
              </a:ext>
            </a:extLst>
          </p:cNvPr>
          <p:cNvSpPr>
            <a:spLocks noGrp="1"/>
          </p:cNvSpPr>
          <p:nvPr>
            <p:ph type="sldNum" sz="quarter" idx="12"/>
          </p:nvPr>
        </p:nvSpPr>
        <p:spPr/>
        <p:txBody>
          <a:bodyPr/>
          <a:lstStyle/>
          <a:p>
            <a:fld id="{565F44BB-E5AB-44CD-A71B-2ABA153932C7}" type="slidenum">
              <a:rPr lang="nl-NL" smtClean="0"/>
              <a:t>‹nr.›</a:t>
            </a:fld>
            <a:endParaRPr lang="nl-NL"/>
          </a:p>
        </p:txBody>
      </p:sp>
    </p:spTree>
    <p:extLst>
      <p:ext uri="{BB962C8B-B14F-4D97-AF65-F5344CB8AC3E}">
        <p14:creationId xmlns:p14="http://schemas.microsoft.com/office/powerpoint/2010/main" val="2267143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20-1-2022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75188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3203428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0D5FE-E705-487D-B07D-0B8BBF01970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98309D2-48DC-4E51-A836-D623C1D81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02521AF-A533-48C4-9E38-21C580626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CF5E57-D277-4EF7-A7A8-4D396467654E}"/>
              </a:ext>
            </a:extLst>
          </p:cNvPr>
          <p:cNvSpPr>
            <a:spLocks noGrp="1"/>
          </p:cNvSpPr>
          <p:nvPr>
            <p:ph type="dt" sz="half" idx="10"/>
          </p:nvPr>
        </p:nvSpPr>
        <p:spPr/>
        <p:txBody>
          <a:bodyPr/>
          <a:lstStyle/>
          <a:p>
            <a:fld id="{C9F709F3-81CC-4F8E-8542-7CD3EA128C5E}" type="datetimeFigureOut">
              <a:rPr lang="nl-NL" smtClean="0"/>
              <a:t>20-1-2022</a:t>
            </a:fld>
            <a:endParaRPr lang="nl-NL"/>
          </a:p>
        </p:txBody>
      </p:sp>
      <p:sp>
        <p:nvSpPr>
          <p:cNvPr id="6" name="Tijdelijke aanduiding voor voettekst 5">
            <a:extLst>
              <a:ext uri="{FF2B5EF4-FFF2-40B4-BE49-F238E27FC236}">
                <a16:creationId xmlns:a16="http://schemas.microsoft.com/office/drawing/2014/main" id="{B490725D-E5A2-470C-880E-2BDBADF202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D52A75-BFB1-4E90-B243-7E67DF41A7EE}"/>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80603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DC1F2-C40C-4881-94F6-2CE9C54BE6F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09C07BC-E952-408C-80AC-BD0E402D8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0441533-FD3B-4F66-8F7F-CB6F59C491E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6497ED0-4D43-4757-A772-41649EA02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8850AF0-093C-49D1-A842-80B9507443B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988AFE4-2581-4B99-8735-BF82FBEEAF7B}"/>
              </a:ext>
            </a:extLst>
          </p:cNvPr>
          <p:cNvSpPr>
            <a:spLocks noGrp="1"/>
          </p:cNvSpPr>
          <p:nvPr>
            <p:ph type="dt" sz="half" idx="10"/>
          </p:nvPr>
        </p:nvSpPr>
        <p:spPr/>
        <p:txBody>
          <a:bodyPr/>
          <a:lstStyle/>
          <a:p>
            <a:fld id="{86FF456E-E8D7-42EF-9163-24173ED3CD58}" type="datetimeFigureOut">
              <a:rPr lang="nl-NL" smtClean="0"/>
              <a:t>20-1-2022</a:t>
            </a:fld>
            <a:endParaRPr lang="nl-NL"/>
          </a:p>
        </p:txBody>
      </p:sp>
      <p:sp>
        <p:nvSpPr>
          <p:cNvPr id="8" name="Tijdelijke aanduiding voor voettekst 7">
            <a:extLst>
              <a:ext uri="{FF2B5EF4-FFF2-40B4-BE49-F238E27FC236}">
                <a16:creationId xmlns:a16="http://schemas.microsoft.com/office/drawing/2014/main" id="{3358DBB0-F6FA-4043-82B2-ADA7975EB58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C90DC5E-8B70-4D20-85AB-95BC7B616F07}"/>
              </a:ext>
            </a:extLst>
          </p:cNvPr>
          <p:cNvSpPr>
            <a:spLocks noGrp="1"/>
          </p:cNvSpPr>
          <p:nvPr>
            <p:ph type="sldNum" sz="quarter" idx="12"/>
          </p:nvPr>
        </p:nvSpPr>
        <p:spPr/>
        <p:txBody>
          <a:bodyPr/>
          <a:lstStyle/>
          <a:p>
            <a:fld id="{565F44BB-E5AB-44CD-A71B-2ABA153932C7}" type="slidenum">
              <a:rPr lang="nl-NL" smtClean="0"/>
              <a:t>‹nr.›</a:t>
            </a:fld>
            <a:endParaRPr lang="nl-NL"/>
          </a:p>
        </p:txBody>
      </p:sp>
    </p:spTree>
    <p:extLst>
      <p:ext uri="{BB962C8B-B14F-4D97-AF65-F5344CB8AC3E}">
        <p14:creationId xmlns:p14="http://schemas.microsoft.com/office/powerpoint/2010/main" val="352389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13458-7CD1-4379-89D5-52EB1F19F67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CE2D681-BCFC-4193-BEF5-9C418B9F9DEF}"/>
              </a:ext>
            </a:extLst>
          </p:cNvPr>
          <p:cNvSpPr>
            <a:spLocks noGrp="1"/>
          </p:cNvSpPr>
          <p:nvPr>
            <p:ph type="dt" sz="half" idx="10"/>
          </p:nvPr>
        </p:nvSpPr>
        <p:spPr/>
        <p:txBody>
          <a:bodyPr/>
          <a:lstStyle/>
          <a:p>
            <a:fld id="{86FF456E-E8D7-42EF-9163-24173ED3CD58}" type="datetimeFigureOut">
              <a:rPr lang="nl-NL" smtClean="0"/>
              <a:t>20-1-2022</a:t>
            </a:fld>
            <a:endParaRPr lang="nl-NL"/>
          </a:p>
        </p:txBody>
      </p:sp>
      <p:sp>
        <p:nvSpPr>
          <p:cNvPr id="4" name="Tijdelijke aanduiding voor voettekst 3">
            <a:extLst>
              <a:ext uri="{FF2B5EF4-FFF2-40B4-BE49-F238E27FC236}">
                <a16:creationId xmlns:a16="http://schemas.microsoft.com/office/drawing/2014/main" id="{A45A130B-B4E6-4AF1-A911-BBEDB65483C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621775C-9155-47FD-B4D4-98C8566B1F98}"/>
              </a:ext>
            </a:extLst>
          </p:cNvPr>
          <p:cNvSpPr>
            <a:spLocks noGrp="1"/>
          </p:cNvSpPr>
          <p:nvPr>
            <p:ph type="sldNum" sz="quarter" idx="12"/>
          </p:nvPr>
        </p:nvSpPr>
        <p:spPr/>
        <p:txBody>
          <a:bodyPr/>
          <a:lstStyle/>
          <a:p>
            <a:fld id="{565F44BB-E5AB-44CD-A71B-2ABA153932C7}" type="slidenum">
              <a:rPr lang="nl-NL" smtClean="0"/>
              <a:t>‹nr.›</a:t>
            </a:fld>
            <a:endParaRPr lang="nl-NL"/>
          </a:p>
        </p:txBody>
      </p:sp>
    </p:spTree>
    <p:extLst>
      <p:ext uri="{BB962C8B-B14F-4D97-AF65-F5344CB8AC3E}">
        <p14:creationId xmlns:p14="http://schemas.microsoft.com/office/powerpoint/2010/main" val="372053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0A07DAB-098B-465F-B564-280D85EB7DED}"/>
              </a:ext>
            </a:extLst>
          </p:cNvPr>
          <p:cNvSpPr>
            <a:spLocks noGrp="1"/>
          </p:cNvSpPr>
          <p:nvPr>
            <p:ph type="dt" sz="half" idx="10"/>
          </p:nvPr>
        </p:nvSpPr>
        <p:spPr/>
        <p:txBody>
          <a:bodyPr/>
          <a:lstStyle/>
          <a:p>
            <a:fld id="{86FF456E-E8D7-42EF-9163-24173ED3CD58}" type="datetimeFigureOut">
              <a:rPr lang="nl-NL" smtClean="0"/>
              <a:t>20-1-2022</a:t>
            </a:fld>
            <a:endParaRPr lang="nl-NL"/>
          </a:p>
        </p:txBody>
      </p:sp>
      <p:sp>
        <p:nvSpPr>
          <p:cNvPr id="3" name="Tijdelijke aanduiding voor voettekst 2">
            <a:extLst>
              <a:ext uri="{FF2B5EF4-FFF2-40B4-BE49-F238E27FC236}">
                <a16:creationId xmlns:a16="http://schemas.microsoft.com/office/drawing/2014/main" id="{4983B29D-2119-4376-93D0-0DEC824DDB9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9446C29-58BE-4B0B-B5B3-832CA2FE1B93}"/>
              </a:ext>
            </a:extLst>
          </p:cNvPr>
          <p:cNvSpPr>
            <a:spLocks noGrp="1"/>
          </p:cNvSpPr>
          <p:nvPr>
            <p:ph type="sldNum" sz="quarter" idx="12"/>
          </p:nvPr>
        </p:nvSpPr>
        <p:spPr/>
        <p:txBody>
          <a:bodyPr/>
          <a:lstStyle/>
          <a:p>
            <a:fld id="{565F44BB-E5AB-44CD-A71B-2ABA153932C7}" type="slidenum">
              <a:rPr lang="nl-NL" smtClean="0"/>
              <a:t>‹nr.›</a:t>
            </a:fld>
            <a:endParaRPr lang="nl-NL"/>
          </a:p>
        </p:txBody>
      </p:sp>
    </p:spTree>
    <p:extLst>
      <p:ext uri="{BB962C8B-B14F-4D97-AF65-F5344CB8AC3E}">
        <p14:creationId xmlns:p14="http://schemas.microsoft.com/office/powerpoint/2010/main" val="424612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E379C-28FB-4E08-96C9-24E6F576AAD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0E6387-E556-44E0-BADC-7199221BCD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C69FAD0-8267-4165-A80F-38A5F6520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71C7F1-5EC2-45CA-B6CD-7A6752436376}"/>
              </a:ext>
            </a:extLst>
          </p:cNvPr>
          <p:cNvSpPr>
            <a:spLocks noGrp="1"/>
          </p:cNvSpPr>
          <p:nvPr>
            <p:ph type="dt" sz="half" idx="10"/>
          </p:nvPr>
        </p:nvSpPr>
        <p:spPr/>
        <p:txBody>
          <a:bodyPr/>
          <a:lstStyle/>
          <a:p>
            <a:fld id="{86FF456E-E8D7-42EF-9163-24173ED3CD58}" type="datetimeFigureOut">
              <a:rPr lang="nl-NL" smtClean="0"/>
              <a:t>20-1-2022</a:t>
            </a:fld>
            <a:endParaRPr lang="nl-NL"/>
          </a:p>
        </p:txBody>
      </p:sp>
      <p:sp>
        <p:nvSpPr>
          <p:cNvPr id="6" name="Tijdelijke aanduiding voor voettekst 5">
            <a:extLst>
              <a:ext uri="{FF2B5EF4-FFF2-40B4-BE49-F238E27FC236}">
                <a16:creationId xmlns:a16="http://schemas.microsoft.com/office/drawing/2014/main" id="{305AA088-70DC-4D89-89D7-B2109CEBE6A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2589F23-568C-44F6-AC39-05339542C331}"/>
              </a:ext>
            </a:extLst>
          </p:cNvPr>
          <p:cNvSpPr>
            <a:spLocks noGrp="1"/>
          </p:cNvSpPr>
          <p:nvPr>
            <p:ph type="sldNum" sz="quarter" idx="12"/>
          </p:nvPr>
        </p:nvSpPr>
        <p:spPr/>
        <p:txBody>
          <a:bodyPr/>
          <a:lstStyle/>
          <a:p>
            <a:fld id="{565F44BB-E5AB-44CD-A71B-2ABA153932C7}" type="slidenum">
              <a:rPr lang="nl-NL" smtClean="0"/>
              <a:t>‹nr.›</a:t>
            </a:fld>
            <a:endParaRPr lang="nl-NL"/>
          </a:p>
        </p:txBody>
      </p:sp>
    </p:spTree>
    <p:extLst>
      <p:ext uri="{BB962C8B-B14F-4D97-AF65-F5344CB8AC3E}">
        <p14:creationId xmlns:p14="http://schemas.microsoft.com/office/powerpoint/2010/main" val="73760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91CFE-20B0-4970-AC13-E38F195D958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2C4C02A-0533-48B8-AFFB-543F56F0D3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D7473C2-68C4-4CB6-94AC-4DEE43CE9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DBFFF95-C125-4191-9ECF-9AC689510AD9}"/>
              </a:ext>
            </a:extLst>
          </p:cNvPr>
          <p:cNvSpPr>
            <a:spLocks noGrp="1"/>
          </p:cNvSpPr>
          <p:nvPr>
            <p:ph type="dt" sz="half" idx="10"/>
          </p:nvPr>
        </p:nvSpPr>
        <p:spPr/>
        <p:txBody>
          <a:bodyPr/>
          <a:lstStyle/>
          <a:p>
            <a:fld id="{86FF456E-E8D7-42EF-9163-24173ED3CD58}" type="datetimeFigureOut">
              <a:rPr lang="nl-NL" smtClean="0"/>
              <a:t>20-1-2022</a:t>
            </a:fld>
            <a:endParaRPr lang="nl-NL"/>
          </a:p>
        </p:txBody>
      </p:sp>
      <p:sp>
        <p:nvSpPr>
          <p:cNvPr id="6" name="Tijdelijke aanduiding voor voettekst 5">
            <a:extLst>
              <a:ext uri="{FF2B5EF4-FFF2-40B4-BE49-F238E27FC236}">
                <a16:creationId xmlns:a16="http://schemas.microsoft.com/office/drawing/2014/main" id="{325DDA60-7E01-4C11-93DD-FFE68101CAD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F2EA5A-E2FB-4BE9-A417-8CC6816E14C6}"/>
              </a:ext>
            </a:extLst>
          </p:cNvPr>
          <p:cNvSpPr>
            <a:spLocks noGrp="1"/>
          </p:cNvSpPr>
          <p:nvPr>
            <p:ph type="sldNum" sz="quarter" idx="12"/>
          </p:nvPr>
        </p:nvSpPr>
        <p:spPr/>
        <p:txBody>
          <a:bodyPr/>
          <a:lstStyle/>
          <a:p>
            <a:fld id="{565F44BB-E5AB-44CD-A71B-2ABA153932C7}" type="slidenum">
              <a:rPr lang="nl-NL" smtClean="0"/>
              <a:t>‹nr.›</a:t>
            </a:fld>
            <a:endParaRPr lang="nl-NL"/>
          </a:p>
        </p:txBody>
      </p:sp>
    </p:spTree>
    <p:extLst>
      <p:ext uri="{BB962C8B-B14F-4D97-AF65-F5344CB8AC3E}">
        <p14:creationId xmlns:p14="http://schemas.microsoft.com/office/powerpoint/2010/main" val="323161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2B46F5F-9F66-400E-BA3B-9CC657CCF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8672EE3-46C5-4F2A-A87D-2365EDBE5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7E903A-0272-4FAA-9DE1-C1B03D273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F456E-E8D7-42EF-9163-24173ED3CD58}"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6D4C8DFD-1116-4E61-80FE-4582A2AAB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502ED77-1402-4875-BDC4-90152C337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F44BB-E5AB-44CD-A71B-2ABA153932C7}" type="slidenum">
              <a:rPr lang="nl-NL" smtClean="0"/>
              <a:t>‹nr.›</a:t>
            </a:fld>
            <a:endParaRPr lang="nl-NL"/>
          </a:p>
        </p:txBody>
      </p:sp>
    </p:spTree>
    <p:extLst>
      <p:ext uri="{BB962C8B-B14F-4D97-AF65-F5344CB8AC3E}">
        <p14:creationId xmlns:p14="http://schemas.microsoft.com/office/powerpoint/2010/main" val="40485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9F709F3-81CC-4F8E-8542-7CD3EA128C5E}"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9259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youtube.com/watch?v=zRB4CYaFJn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30.jpe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Mijn onderneming</a:t>
            </a:r>
          </a:p>
          <a:p>
            <a:pPr>
              <a:lnSpc>
                <a:spcPct val="90000"/>
              </a:lnSpc>
              <a:spcAft>
                <a:spcPts val="600"/>
              </a:spcAft>
            </a:pPr>
            <a:r>
              <a:rPr lang="nl-NL" dirty="0"/>
              <a:t>Waardes en potentie </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3649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F36C387-F54C-4A7F-805F-2CDDFABFE193}"/>
              </a:ext>
            </a:extLst>
          </p:cNvPr>
          <p:cNvSpPr>
            <a:spLocks noGrp="1"/>
          </p:cNvSpPr>
          <p:nvPr>
            <p:ph type="title"/>
          </p:nvPr>
        </p:nvSpPr>
        <p:spPr/>
        <p:txBody>
          <a:bodyPr/>
          <a:lstStyle/>
          <a:p>
            <a:r>
              <a:rPr lang="nl-NL" dirty="0"/>
              <a:t>Waardenketen </a:t>
            </a:r>
            <a:r>
              <a:rPr lang="nl-NL" dirty="0" err="1"/>
              <a:t>circulariseren</a:t>
            </a:r>
            <a:endParaRPr lang="nl-NL" dirty="0"/>
          </a:p>
        </p:txBody>
      </p:sp>
      <p:pic>
        <p:nvPicPr>
          <p:cNvPr id="3074" name="Picture 2" descr="Bouwstenen van circulaire businessmodellen - Management Impact">
            <a:extLst>
              <a:ext uri="{FF2B5EF4-FFF2-40B4-BE49-F238E27FC236}">
                <a16:creationId xmlns:a16="http://schemas.microsoft.com/office/drawing/2014/main" id="{6F1A4F86-4A2B-4604-A9B4-3E15FAF89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553" y="1643413"/>
            <a:ext cx="8842786" cy="458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3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981C5-DE8C-4794-B8E6-1EE437B8EDED}"/>
              </a:ext>
            </a:extLst>
          </p:cNvPr>
          <p:cNvSpPr>
            <a:spLocks noGrp="1"/>
          </p:cNvSpPr>
          <p:nvPr>
            <p:ph type="ctrTitle"/>
          </p:nvPr>
        </p:nvSpPr>
        <p:spPr/>
        <p:txBody>
          <a:bodyPr/>
          <a:lstStyle/>
          <a:p>
            <a:r>
              <a:rPr lang="nl-NL" dirty="0"/>
              <a:t>Waardes</a:t>
            </a:r>
          </a:p>
        </p:txBody>
      </p:sp>
    </p:spTree>
    <p:extLst>
      <p:ext uri="{BB962C8B-B14F-4D97-AF65-F5344CB8AC3E}">
        <p14:creationId xmlns:p14="http://schemas.microsoft.com/office/powerpoint/2010/main" val="154170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60D866-09F9-4B0C-A876-3E0CEE292E79}"/>
              </a:ext>
            </a:extLst>
          </p:cNvPr>
          <p:cNvSpPr>
            <a:spLocks noGrp="1"/>
          </p:cNvSpPr>
          <p:nvPr>
            <p:ph type="title"/>
          </p:nvPr>
        </p:nvSpPr>
        <p:spPr>
          <a:xfrm>
            <a:off x="371429" y="385559"/>
            <a:ext cx="10108030" cy="1160403"/>
          </a:xfrm>
        </p:spPr>
        <p:txBody>
          <a:bodyPr anchor="t">
            <a:normAutofit/>
          </a:bodyPr>
          <a:lstStyle/>
          <a:p>
            <a:r>
              <a:rPr lang="nl-NL" dirty="0"/>
              <a:t>Waardes</a:t>
            </a:r>
          </a:p>
        </p:txBody>
      </p:sp>
      <p:sp>
        <p:nvSpPr>
          <p:cNvPr id="4" name="Tijdelijke aanduiding voor inhoud 3">
            <a:extLst>
              <a:ext uri="{FF2B5EF4-FFF2-40B4-BE49-F238E27FC236}">
                <a16:creationId xmlns:a16="http://schemas.microsoft.com/office/drawing/2014/main" id="{15737043-368F-4DE2-B84D-D656979D2874}"/>
              </a:ext>
            </a:extLst>
          </p:cNvPr>
          <p:cNvSpPr>
            <a:spLocks noGrp="1"/>
          </p:cNvSpPr>
          <p:nvPr>
            <p:ph sz="half" idx="1"/>
          </p:nvPr>
        </p:nvSpPr>
        <p:spPr>
          <a:xfrm>
            <a:off x="371429" y="1371541"/>
            <a:ext cx="5181600" cy="4351338"/>
          </a:xfrm>
        </p:spPr>
        <p:txBody>
          <a:bodyPr>
            <a:normAutofit lnSpcReduction="10000"/>
          </a:bodyPr>
          <a:lstStyle/>
          <a:p>
            <a:pPr marL="0" indent="0">
              <a:buNone/>
            </a:pPr>
            <a:r>
              <a:rPr lang="nl-NL" sz="2000" dirty="0"/>
              <a:t>In de circulaire economie willen we waarde toevoegen op verschillende gebieden: </a:t>
            </a:r>
          </a:p>
          <a:p>
            <a:pPr marL="0" indent="0">
              <a:buNone/>
            </a:pPr>
            <a:endParaRPr lang="nl-NL" sz="2000" dirty="0"/>
          </a:p>
          <a:p>
            <a:pPr marL="285750" indent="-285750">
              <a:buFontTx/>
              <a:buChar char="-"/>
            </a:pPr>
            <a:r>
              <a:rPr lang="nl-NL" sz="2000" dirty="0"/>
              <a:t>Natuurlijk waarde</a:t>
            </a:r>
          </a:p>
          <a:p>
            <a:pPr marL="742950" lvl="1" indent="-285750">
              <a:buFontTx/>
              <a:buChar char="-"/>
            </a:pPr>
            <a:r>
              <a:rPr lang="nl-NL" sz="1800" dirty="0"/>
              <a:t>Biotisch en abiotisch (biologisch en niet biologisch) </a:t>
            </a:r>
          </a:p>
          <a:p>
            <a:pPr marL="285750" indent="-285750">
              <a:buFontTx/>
              <a:buChar char="-"/>
            </a:pPr>
            <a:r>
              <a:rPr lang="nl-NL" sz="2000" dirty="0"/>
              <a:t>Intellectueel waarde</a:t>
            </a:r>
          </a:p>
          <a:p>
            <a:pPr marL="742950" lvl="1" indent="-285750">
              <a:buFontTx/>
              <a:buChar char="-"/>
            </a:pPr>
            <a:r>
              <a:rPr lang="nl-NL" sz="1800" dirty="0"/>
              <a:t>Kennis</a:t>
            </a:r>
          </a:p>
          <a:p>
            <a:pPr marL="285750" indent="-285750">
              <a:buFontTx/>
              <a:buChar char="-"/>
            </a:pPr>
            <a:r>
              <a:rPr lang="nl-NL" sz="2000" dirty="0"/>
              <a:t>Financieel waarde</a:t>
            </a:r>
          </a:p>
          <a:p>
            <a:pPr marL="742950" lvl="1" indent="-285750">
              <a:buFontTx/>
              <a:buChar char="-"/>
            </a:pPr>
            <a:r>
              <a:rPr lang="nl-NL" sz="1800" dirty="0"/>
              <a:t>financiering; beschikbaar geld.</a:t>
            </a:r>
          </a:p>
          <a:p>
            <a:pPr marL="285750" indent="-285750">
              <a:buFontTx/>
              <a:buChar char="-"/>
            </a:pPr>
            <a:r>
              <a:rPr lang="nl-NL" sz="2000" dirty="0"/>
              <a:t>Materieel waarde</a:t>
            </a:r>
          </a:p>
          <a:p>
            <a:pPr marL="742950" lvl="1" indent="-285750">
              <a:buFontTx/>
              <a:buChar char="-"/>
            </a:pPr>
            <a:r>
              <a:rPr lang="nl-NL" sz="1800" dirty="0"/>
              <a:t>bezit</a:t>
            </a:r>
          </a:p>
          <a:p>
            <a:pPr marL="285750" indent="-285750">
              <a:buFontTx/>
              <a:buChar char="-"/>
            </a:pPr>
            <a:r>
              <a:rPr lang="nl-NL" sz="2000" dirty="0"/>
              <a:t>Sociaal- en relatie waarde</a:t>
            </a:r>
          </a:p>
          <a:p>
            <a:pPr marL="742950" lvl="1" indent="-285750">
              <a:buFontTx/>
              <a:buChar char="-"/>
            </a:pPr>
            <a:r>
              <a:rPr lang="nl-NL" sz="1800" dirty="0"/>
              <a:t>Organisatie en gemeenschappen</a:t>
            </a:r>
          </a:p>
          <a:p>
            <a:pPr marL="285750" indent="-285750">
              <a:buFontTx/>
              <a:buChar char="-"/>
            </a:pPr>
            <a:r>
              <a:rPr lang="nl-NL" sz="2000" dirty="0"/>
              <a:t>Menselijk waarde</a:t>
            </a:r>
          </a:p>
          <a:p>
            <a:pPr marL="742950" lvl="1" indent="-285750">
              <a:buFontTx/>
              <a:buChar char="-"/>
            </a:pPr>
            <a:r>
              <a:rPr lang="nl-NL" sz="1800" dirty="0"/>
              <a:t>competenties</a:t>
            </a:r>
          </a:p>
        </p:txBody>
      </p:sp>
      <p:pic>
        <p:nvPicPr>
          <p:cNvPr id="4098" name="Picture 2" descr="De bronafbeelding bekijken">
            <a:extLst>
              <a:ext uri="{FF2B5EF4-FFF2-40B4-BE49-F238E27FC236}">
                <a16:creationId xmlns:a16="http://schemas.microsoft.com/office/drawing/2014/main" id="{79C7F49F-9268-47AB-86C0-A960F67DB9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0" y="1666389"/>
            <a:ext cx="5181600" cy="376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79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7D468-EC69-41D1-BAEC-3003599D24CF}"/>
              </a:ext>
            </a:extLst>
          </p:cNvPr>
          <p:cNvSpPr>
            <a:spLocks noGrp="1"/>
          </p:cNvSpPr>
          <p:nvPr>
            <p:ph type="title"/>
          </p:nvPr>
        </p:nvSpPr>
        <p:spPr>
          <a:xfrm>
            <a:off x="371475" y="296863"/>
            <a:ext cx="11239499" cy="1160403"/>
          </a:xfrm>
        </p:spPr>
        <p:txBody>
          <a:bodyPr/>
          <a:lstStyle/>
          <a:p>
            <a:r>
              <a:rPr lang="nl-NL" dirty="0"/>
              <a:t>Systeemverandering - systeemtransitie</a:t>
            </a:r>
          </a:p>
        </p:txBody>
      </p:sp>
      <p:sp>
        <p:nvSpPr>
          <p:cNvPr id="3" name="Tijdelijke aanduiding voor inhoud 2">
            <a:extLst>
              <a:ext uri="{FF2B5EF4-FFF2-40B4-BE49-F238E27FC236}">
                <a16:creationId xmlns:a16="http://schemas.microsoft.com/office/drawing/2014/main" id="{D422E7E4-62E3-4A01-A027-C2C89B9F236B}"/>
              </a:ext>
            </a:extLst>
          </p:cNvPr>
          <p:cNvSpPr>
            <a:spLocks noGrp="1"/>
          </p:cNvSpPr>
          <p:nvPr>
            <p:ph sz="half" idx="1"/>
          </p:nvPr>
        </p:nvSpPr>
        <p:spPr>
          <a:xfrm>
            <a:off x="371475" y="1457266"/>
            <a:ext cx="5181600" cy="4351338"/>
          </a:xfrm>
        </p:spPr>
        <p:txBody>
          <a:bodyPr/>
          <a:lstStyle/>
          <a:p>
            <a:pPr marL="0" indent="0">
              <a:buNone/>
            </a:pPr>
            <a:r>
              <a:rPr lang="nl-NL" dirty="0"/>
              <a:t>Systeemtransitie is vaak abstract en moet op verschillende </a:t>
            </a:r>
            <a:r>
              <a:rPr lang="nl-NL" dirty="0" err="1"/>
              <a:t>niveau’s</a:t>
            </a:r>
            <a:r>
              <a:rPr lang="nl-NL" dirty="0"/>
              <a:t> plaats vinden </a:t>
            </a:r>
          </a:p>
          <a:p>
            <a:pPr marL="0" indent="0">
              <a:buNone/>
            </a:pPr>
            <a:endParaRPr lang="nl-NL" dirty="0"/>
          </a:p>
        </p:txBody>
      </p:sp>
      <p:pic>
        <p:nvPicPr>
          <p:cNvPr id="10" name="Picture 2" descr="Afbeelding">
            <a:extLst>
              <a:ext uri="{FF2B5EF4-FFF2-40B4-BE49-F238E27FC236}">
                <a16:creationId xmlns:a16="http://schemas.microsoft.com/office/drawing/2014/main" id="{303433E4-326A-4F39-91E5-E60A03266A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5208" y="2629560"/>
            <a:ext cx="6695636" cy="21517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onderstroom - Pars FortunaePars Fortunae">
            <a:extLst>
              <a:ext uri="{FF2B5EF4-FFF2-40B4-BE49-F238E27FC236}">
                <a16:creationId xmlns:a16="http://schemas.microsoft.com/office/drawing/2014/main" id="{21EFB0BA-0FDF-402D-8FE0-2D0762CEA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232" y="1779096"/>
            <a:ext cx="4399742" cy="329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95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7D468-EC69-41D1-BAEC-3003599D24CF}"/>
              </a:ext>
            </a:extLst>
          </p:cNvPr>
          <p:cNvSpPr>
            <a:spLocks noGrp="1"/>
          </p:cNvSpPr>
          <p:nvPr>
            <p:ph type="title"/>
          </p:nvPr>
        </p:nvSpPr>
        <p:spPr>
          <a:xfrm>
            <a:off x="371475" y="296863"/>
            <a:ext cx="11239499" cy="1160403"/>
          </a:xfrm>
        </p:spPr>
        <p:txBody>
          <a:bodyPr/>
          <a:lstStyle/>
          <a:p>
            <a:r>
              <a:rPr lang="nl-NL" dirty="0"/>
              <a:t>Systeemverandering - systeemtransitie</a:t>
            </a:r>
          </a:p>
        </p:txBody>
      </p:sp>
      <p:sp>
        <p:nvSpPr>
          <p:cNvPr id="3" name="Tijdelijke aanduiding voor inhoud 2">
            <a:extLst>
              <a:ext uri="{FF2B5EF4-FFF2-40B4-BE49-F238E27FC236}">
                <a16:creationId xmlns:a16="http://schemas.microsoft.com/office/drawing/2014/main" id="{D422E7E4-62E3-4A01-A027-C2C89B9F236B}"/>
              </a:ext>
            </a:extLst>
          </p:cNvPr>
          <p:cNvSpPr>
            <a:spLocks noGrp="1"/>
          </p:cNvSpPr>
          <p:nvPr>
            <p:ph sz="half" idx="1"/>
          </p:nvPr>
        </p:nvSpPr>
        <p:spPr>
          <a:xfrm>
            <a:off x="371475" y="1457266"/>
            <a:ext cx="5181600" cy="4351338"/>
          </a:xfrm>
        </p:spPr>
        <p:txBody>
          <a:bodyPr/>
          <a:lstStyle/>
          <a:p>
            <a:pPr marL="0" indent="0">
              <a:buNone/>
            </a:pPr>
            <a:r>
              <a:rPr lang="nl-NL" dirty="0"/>
              <a:t>Systeemveranderingen door het aantrekkelijk maken met push- en pullfactoren:</a:t>
            </a:r>
          </a:p>
          <a:p>
            <a:r>
              <a:rPr lang="nl-NL" dirty="0"/>
              <a:t>Pushfactor – ‘wegduwen’ van het oude</a:t>
            </a:r>
          </a:p>
          <a:p>
            <a:r>
              <a:rPr lang="nl-NL" dirty="0"/>
              <a:t>Pullfactor – aantrekkelijke nieuwe ideeën </a:t>
            </a:r>
          </a:p>
          <a:p>
            <a:pPr marL="0" indent="0">
              <a:buNone/>
            </a:pPr>
            <a:endParaRPr lang="nl-NL" dirty="0"/>
          </a:p>
        </p:txBody>
      </p:sp>
      <p:sp>
        <p:nvSpPr>
          <p:cNvPr id="5" name="Tijdelijke aanduiding voor tekst 3">
            <a:extLst>
              <a:ext uri="{FF2B5EF4-FFF2-40B4-BE49-F238E27FC236}">
                <a16:creationId xmlns:a16="http://schemas.microsoft.com/office/drawing/2014/main" id="{85D4A7EC-85FD-45D8-B687-53FE3170C81F}"/>
              </a:ext>
            </a:extLst>
          </p:cNvPr>
          <p:cNvSpPr>
            <a:spLocks noGrp="1"/>
          </p:cNvSpPr>
          <p:nvPr>
            <p:ph sz="half" idx="2"/>
          </p:nvPr>
        </p:nvSpPr>
        <p:spPr>
          <a:xfrm>
            <a:off x="6172200" y="1825625"/>
            <a:ext cx="5181600" cy="4351338"/>
          </a:xfrm>
        </p:spPr>
        <p:txBody>
          <a:bodyPr>
            <a:normAutofit lnSpcReduction="10000"/>
          </a:bodyPr>
          <a:lstStyle/>
          <a:p>
            <a:r>
              <a:rPr lang="nl-NL" sz="1800" dirty="0"/>
              <a:t>Pushfactor: eindigheid van grondstoffen</a:t>
            </a:r>
          </a:p>
          <a:p>
            <a:r>
              <a:rPr lang="nl-NL" i="1" dirty="0"/>
              <a:t>Huidige economie is vervuilend en komt op een moment in de problemen.</a:t>
            </a:r>
          </a:p>
          <a:p>
            <a:endParaRPr lang="nl-NL" i="1" dirty="0"/>
          </a:p>
          <a:p>
            <a:r>
              <a:rPr lang="nl-NL" sz="1800" dirty="0"/>
              <a:t>Pushfactor: sociaaleconomische ongelijkheid</a:t>
            </a:r>
          </a:p>
          <a:p>
            <a:r>
              <a:rPr lang="nl-NL" i="1" dirty="0"/>
              <a:t>Er is sprake van ongelijkheid (1% bezit meer dan de overige 99% van de wereldbevolking).</a:t>
            </a:r>
          </a:p>
          <a:p>
            <a:endParaRPr lang="nl-NL" dirty="0"/>
          </a:p>
          <a:p>
            <a:r>
              <a:rPr lang="nl-NL" sz="1800" dirty="0"/>
              <a:t>Pullfactor: technische ontwikkeling</a:t>
            </a:r>
          </a:p>
          <a:p>
            <a:r>
              <a:rPr lang="nl-NL" i="1" dirty="0"/>
              <a:t>De introductie van nieuwe technieken bied kansen voor ondernemers.</a:t>
            </a:r>
          </a:p>
          <a:p>
            <a:endParaRPr lang="nl-NL" i="1" dirty="0"/>
          </a:p>
          <a:p>
            <a:r>
              <a:rPr lang="nl-NL" sz="1800" dirty="0"/>
              <a:t>Pullfactor: sociale-economische kansen</a:t>
            </a:r>
          </a:p>
          <a:p>
            <a:r>
              <a:rPr lang="nl-NL" i="1" dirty="0"/>
              <a:t>Het ontkoppelen van grondstoffen met economische groei kan helpen meer waarde uit producten te halen</a:t>
            </a:r>
          </a:p>
          <a:p>
            <a:endParaRPr lang="nl-NL" dirty="0"/>
          </a:p>
        </p:txBody>
      </p:sp>
      <p:pic>
        <p:nvPicPr>
          <p:cNvPr id="2050" name="Picture 2" descr="De bronafbeelding bekijken">
            <a:extLst>
              <a:ext uri="{FF2B5EF4-FFF2-40B4-BE49-F238E27FC236}">
                <a16:creationId xmlns:a16="http://schemas.microsoft.com/office/drawing/2014/main" id="{AE2577FE-A7E5-4CE3-B771-77FA80B4F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30"/>
          <a:stretch/>
        </p:blipFill>
        <p:spPr bwMode="auto">
          <a:xfrm>
            <a:off x="1388125" y="2990093"/>
            <a:ext cx="3809082" cy="351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03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66C28-2BB3-4DAC-9E97-39AA713B26C4}"/>
              </a:ext>
            </a:extLst>
          </p:cNvPr>
          <p:cNvSpPr>
            <a:spLocks noGrp="1"/>
          </p:cNvSpPr>
          <p:nvPr>
            <p:ph type="title"/>
          </p:nvPr>
        </p:nvSpPr>
        <p:spPr/>
        <p:txBody>
          <a:bodyPr/>
          <a:lstStyle/>
          <a:p>
            <a:r>
              <a:rPr lang="nl-NL" dirty="0"/>
              <a:t>Uitdagingen </a:t>
            </a:r>
          </a:p>
        </p:txBody>
      </p:sp>
      <p:sp>
        <p:nvSpPr>
          <p:cNvPr id="3" name="Tijdelijke aanduiding voor inhoud 2">
            <a:extLst>
              <a:ext uri="{FF2B5EF4-FFF2-40B4-BE49-F238E27FC236}">
                <a16:creationId xmlns:a16="http://schemas.microsoft.com/office/drawing/2014/main" id="{EE16D28A-5AC3-4F21-805B-474558378AF3}"/>
              </a:ext>
            </a:extLst>
          </p:cNvPr>
          <p:cNvSpPr>
            <a:spLocks noGrp="1"/>
          </p:cNvSpPr>
          <p:nvPr>
            <p:ph sz="half" idx="1"/>
          </p:nvPr>
        </p:nvSpPr>
        <p:spPr>
          <a:xfrm>
            <a:off x="371475" y="1825625"/>
            <a:ext cx="5489497" cy="4351338"/>
          </a:xfrm>
        </p:spPr>
        <p:txBody>
          <a:bodyPr/>
          <a:lstStyle/>
          <a:p>
            <a:r>
              <a:rPr lang="nl-NL" dirty="0"/>
              <a:t>Omslag in organiseren van het gebruik materialen</a:t>
            </a:r>
            <a:br>
              <a:rPr lang="nl-NL" dirty="0"/>
            </a:br>
            <a:r>
              <a:rPr lang="nl-NL" dirty="0"/>
              <a:t>(Bedrijfsoptiek)</a:t>
            </a:r>
          </a:p>
          <a:p>
            <a:r>
              <a:rPr lang="nl-NL" dirty="0"/>
              <a:t>Omslag in waardeoriëntatie</a:t>
            </a:r>
            <a:br>
              <a:rPr lang="nl-NL" dirty="0"/>
            </a:br>
            <a:r>
              <a:rPr lang="nl-NL" dirty="0"/>
              <a:t>(Bedrijfs- en beleidsniveau)</a:t>
            </a:r>
          </a:p>
          <a:p>
            <a:r>
              <a:rPr lang="nl-NL" dirty="0"/>
              <a:t>Omslag in consumeren</a:t>
            </a:r>
            <a:br>
              <a:rPr lang="nl-NL" dirty="0"/>
            </a:br>
            <a:r>
              <a:rPr lang="nl-NL" dirty="0"/>
              <a:t>(Consument)</a:t>
            </a:r>
          </a:p>
          <a:p>
            <a:r>
              <a:rPr lang="nl-NL" dirty="0"/>
              <a:t>Omslag in beleid</a:t>
            </a:r>
            <a:br>
              <a:rPr lang="nl-NL" dirty="0"/>
            </a:br>
            <a:r>
              <a:rPr lang="nl-NL" dirty="0"/>
              <a:t>(Beleid, zoals wet- &amp; regelgeving)</a:t>
            </a:r>
          </a:p>
          <a:p>
            <a:r>
              <a:rPr lang="nl-NL" dirty="0"/>
              <a:t>Omslag in institutionele kaders</a:t>
            </a:r>
            <a:br>
              <a:rPr lang="nl-NL" dirty="0"/>
            </a:br>
            <a:r>
              <a:rPr lang="nl-NL" dirty="0"/>
              <a:t>(Fiscale kaders, juridische kaders en kwaliteitsstandaarden.)</a:t>
            </a:r>
          </a:p>
          <a:p>
            <a:endParaRPr lang="nl-NL" dirty="0"/>
          </a:p>
        </p:txBody>
      </p:sp>
      <p:pic>
        <p:nvPicPr>
          <p:cNvPr id="3074" name="Picture 2" descr="De bronafbeelding bekijken">
            <a:extLst>
              <a:ext uri="{FF2B5EF4-FFF2-40B4-BE49-F238E27FC236}">
                <a16:creationId xmlns:a16="http://schemas.microsoft.com/office/drawing/2014/main" id="{589E2A0D-7335-4D16-B96C-5BD2886D94B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46831"/>
            <a:ext cx="5181600" cy="390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981C5-DE8C-4794-B8E6-1EE437B8EDED}"/>
              </a:ext>
            </a:extLst>
          </p:cNvPr>
          <p:cNvSpPr>
            <a:spLocks noGrp="1"/>
          </p:cNvSpPr>
          <p:nvPr>
            <p:ph type="ctrTitle"/>
          </p:nvPr>
        </p:nvSpPr>
        <p:spPr/>
        <p:txBody>
          <a:bodyPr/>
          <a:lstStyle/>
          <a:p>
            <a:r>
              <a:rPr lang="nl-NL" dirty="0"/>
              <a:t>Project ‘Koffiebeker’</a:t>
            </a:r>
          </a:p>
        </p:txBody>
      </p:sp>
    </p:spTree>
    <p:extLst>
      <p:ext uri="{BB962C8B-B14F-4D97-AF65-F5344CB8AC3E}">
        <p14:creationId xmlns:p14="http://schemas.microsoft.com/office/powerpoint/2010/main" val="290717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1755999637"/>
              </p:ext>
            </p:extLst>
          </p:nvPr>
        </p:nvGraphicFramePr>
        <p:xfrm>
          <a:off x="212723" y="1389380"/>
          <a:ext cx="6742713" cy="484632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Introductie specialisatie</a:t>
                      </a:r>
                    </a:p>
                    <a:p>
                      <a:r>
                        <a:rPr lang="nl-NL" dirty="0"/>
                        <a:t>R-strategie</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b="0" dirty="0"/>
                        <a:t>2</a:t>
                      </a:r>
                    </a:p>
                  </a:txBody>
                  <a:tcPr/>
                </a:tc>
                <a:tc>
                  <a:txBody>
                    <a:bodyPr/>
                    <a:lstStyle/>
                    <a:p>
                      <a:r>
                        <a:rPr lang="nl-NL" b="0" dirty="0"/>
                        <a:t>Uitganspunten circulaire economie</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dirty="0"/>
                        <a:t>3</a:t>
                      </a:r>
                    </a:p>
                  </a:txBody>
                  <a:tcPr/>
                </a:tc>
                <a:tc>
                  <a:txBody>
                    <a:bodyPr/>
                    <a:lstStyle/>
                    <a:p>
                      <a:r>
                        <a:rPr lang="nl-NL" dirty="0"/>
                        <a:t>Hernieuwbare energie</a:t>
                      </a:r>
                    </a:p>
                  </a:txBody>
                  <a:tcPr/>
                </a:tc>
                <a:tc>
                  <a:txBody>
                    <a:bodyPr/>
                    <a:lstStyle/>
                    <a:p>
                      <a:r>
                        <a:rPr lang="nl-NL" dirty="0"/>
                        <a:t>29-11</a:t>
                      </a:r>
                    </a:p>
                  </a:txBody>
                  <a:tcPr/>
                </a:tc>
                <a:extLst>
                  <a:ext uri="{0D108BD9-81ED-4DB2-BD59-A6C34878D82A}">
                    <a16:rowId xmlns:a16="http://schemas.microsoft.com/office/drawing/2014/main" val="2063592790"/>
                  </a:ext>
                </a:extLst>
              </a:tr>
              <a:tr h="355971">
                <a:tc>
                  <a:txBody>
                    <a:bodyPr/>
                    <a:lstStyle/>
                    <a:p>
                      <a:r>
                        <a:rPr lang="nl-NL" dirty="0"/>
                        <a:t>4</a:t>
                      </a:r>
                    </a:p>
                  </a:txBody>
                  <a:tcPr/>
                </a:tc>
                <a:tc>
                  <a:txBody>
                    <a:bodyPr/>
                    <a:lstStyle/>
                    <a:p>
                      <a:r>
                        <a:rPr lang="nl-NL" dirty="0"/>
                        <a:t>Systeemdenken</a:t>
                      </a:r>
                    </a:p>
                  </a:txBody>
                  <a:tcPr/>
                </a:tc>
                <a:tc>
                  <a:txBody>
                    <a:bodyPr/>
                    <a:lstStyle/>
                    <a:p>
                      <a:r>
                        <a:rPr lang="nl-NL" dirty="0"/>
                        <a:t>6-12</a:t>
                      </a:r>
                    </a:p>
                  </a:txBody>
                  <a:tcPr/>
                </a:tc>
                <a:extLst>
                  <a:ext uri="{0D108BD9-81ED-4DB2-BD59-A6C34878D82A}">
                    <a16:rowId xmlns:a16="http://schemas.microsoft.com/office/drawing/2014/main" val="3447836521"/>
                  </a:ext>
                </a:extLst>
              </a:tr>
              <a:tr h="355971">
                <a:tc>
                  <a:txBody>
                    <a:bodyPr/>
                    <a:lstStyle/>
                    <a:p>
                      <a:r>
                        <a:rPr lang="nl-NL" dirty="0"/>
                        <a:t>5</a:t>
                      </a:r>
                    </a:p>
                  </a:txBody>
                  <a:tcPr/>
                </a:tc>
                <a:tc>
                  <a:txBody>
                    <a:bodyPr/>
                    <a:lstStyle/>
                    <a:p>
                      <a:r>
                        <a:rPr lang="nl-NL" i="0" dirty="0"/>
                        <a:t>Businessmodellen</a:t>
                      </a:r>
                    </a:p>
                  </a:txBody>
                  <a:tcPr/>
                </a:tc>
                <a:tc>
                  <a:txBody>
                    <a:bodyPr/>
                    <a:lstStyle/>
                    <a:p>
                      <a:r>
                        <a:rPr lang="nl-NL" dirty="0"/>
                        <a:t>13-12</a:t>
                      </a:r>
                    </a:p>
                  </a:txBody>
                  <a:tcPr/>
                </a:tc>
                <a:extLst>
                  <a:ext uri="{0D108BD9-81ED-4DB2-BD59-A6C34878D82A}">
                    <a16:rowId xmlns:a16="http://schemas.microsoft.com/office/drawing/2014/main" val="2280175249"/>
                  </a:ext>
                </a:extLst>
              </a:tr>
              <a:tr h="355971">
                <a:tc>
                  <a:txBody>
                    <a:bodyPr/>
                    <a:lstStyle/>
                    <a:p>
                      <a:r>
                        <a:rPr lang="nl-NL" dirty="0">
                          <a:solidFill>
                            <a:srgbClr val="FF0000"/>
                          </a:solidFill>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solidFill>
                            <a:srgbClr val="FF0000"/>
                          </a:solidFill>
                        </a:rPr>
                        <a:t>Kerst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20-12</a:t>
                      </a:r>
                    </a:p>
                  </a:txBody>
                  <a:tcPr/>
                </a:tc>
                <a:extLst>
                  <a:ext uri="{0D108BD9-81ED-4DB2-BD59-A6C34878D82A}">
                    <a16:rowId xmlns:a16="http://schemas.microsoft.com/office/drawing/2014/main" val="3297281177"/>
                  </a:ext>
                </a:extLst>
              </a:tr>
              <a:tr h="355971">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Businessmodellen 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Waardeketen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Waardes en potentie</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150579" y="449315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Vorige lessen</a:t>
            </a:r>
          </a:p>
        </p:txBody>
      </p:sp>
      <p:pic>
        <p:nvPicPr>
          <p:cNvPr id="20" name="Tijdelijke aanduiding voor afbeelding 6">
            <a:extLst>
              <a:ext uri="{FF2B5EF4-FFF2-40B4-BE49-F238E27FC236}">
                <a16:creationId xmlns:a16="http://schemas.microsoft.com/office/drawing/2014/main" id="{DC582EF8-2341-4B1A-A471-4BE62D33C08B}"/>
              </a:ext>
            </a:extLst>
          </p:cNvPr>
          <p:cNvPicPr>
            <a:picLocks noChangeAspect="1"/>
          </p:cNvPicPr>
          <p:nvPr/>
        </p:nvPicPr>
        <p:blipFill rotWithShape="1">
          <a:blip r:embed="rId3"/>
          <a:srcRect l="60909" t="17776" r="7405" b="9301"/>
          <a:stretch/>
        </p:blipFill>
        <p:spPr>
          <a:xfrm>
            <a:off x="8872412" y="122183"/>
            <a:ext cx="2455711" cy="1695450"/>
          </a:xfrm>
          <a:prstGeom prst="rect">
            <a:avLst/>
          </a:prstGeom>
          <a:noFill/>
        </p:spPr>
      </p:pic>
      <p:pic>
        <p:nvPicPr>
          <p:cNvPr id="21" name="Tijdelijke aanduiding voor afbeelding 7">
            <a:extLst>
              <a:ext uri="{FF2B5EF4-FFF2-40B4-BE49-F238E27FC236}">
                <a16:creationId xmlns:a16="http://schemas.microsoft.com/office/drawing/2014/main" id="{3C6B4C63-D740-417C-9B51-0846019B65EE}"/>
              </a:ext>
            </a:extLst>
          </p:cNvPr>
          <p:cNvPicPr>
            <a:picLocks noGrp="1" noChangeAspect="1"/>
          </p:cNvPicPr>
          <p:nvPr>
            <p:ph type="pic" sz="quarter" idx="14"/>
          </p:nvPr>
        </p:nvPicPr>
        <p:blipFill rotWithShape="1">
          <a:blip r:embed="rId4"/>
          <a:srcRect l="26144" t="36387" r="50049" b="31266"/>
          <a:stretch/>
        </p:blipFill>
        <p:spPr>
          <a:xfrm>
            <a:off x="6293692" y="2193922"/>
            <a:ext cx="5710354" cy="2846446"/>
          </a:xfrm>
        </p:spPr>
      </p:pic>
      <p:pic>
        <p:nvPicPr>
          <p:cNvPr id="22" name="Tijdelijke aanduiding voor afbeelding 3">
            <a:extLst>
              <a:ext uri="{FF2B5EF4-FFF2-40B4-BE49-F238E27FC236}">
                <a16:creationId xmlns:a16="http://schemas.microsoft.com/office/drawing/2014/main" id="{764BF653-88F2-40C5-8B9B-9B0296D33A94}"/>
              </a:ext>
            </a:extLst>
          </p:cNvPr>
          <p:cNvPicPr>
            <a:picLocks noChangeAspect="1"/>
          </p:cNvPicPr>
          <p:nvPr/>
        </p:nvPicPr>
        <p:blipFill rotWithShape="1">
          <a:blip r:embed="rId5"/>
          <a:srcRect l="14934" t="22098" r="62789" b="25114"/>
          <a:stretch/>
        </p:blipFill>
        <p:spPr>
          <a:xfrm>
            <a:off x="1057406" y="1341243"/>
            <a:ext cx="5236286" cy="4551803"/>
          </a:xfrm>
          <a:prstGeom prst="rect">
            <a:avLst/>
          </a:prstGeom>
          <a:solidFill>
            <a:schemeClr val="accent3">
              <a:lumMod val="20000"/>
              <a:lumOff val="80000"/>
            </a:schemeClr>
          </a:solidFill>
        </p:spPr>
      </p:pic>
    </p:spTree>
    <p:extLst>
      <p:ext uri="{BB962C8B-B14F-4D97-AF65-F5344CB8AC3E}">
        <p14:creationId xmlns:p14="http://schemas.microsoft.com/office/powerpoint/2010/main" val="400189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35F1B9C-3ABB-4D4E-AA90-528D4904DB68}"/>
              </a:ext>
            </a:extLst>
          </p:cNvPr>
          <p:cNvSpPr>
            <a:spLocks noGrp="1"/>
          </p:cNvSpPr>
          <p:nvPr>
            <p:ph type="title"/>
          </p:nvPr>
        </p:nvSpPr>
        <p:spPr>
          <a:xfrm>
            <a:off x="609600" y="274638"/>
            <a:ext cx="10972800" cy="1143000"/>
          </a:xfrm>
        </p:spPr>
        <p:txBody>
          <a:bodyPr anchor="ctr">
            <a:normAutofit/>
          </a:bodyPr>
          <a:lstStyle/>
          <a:p>
            <a:r>
              <a:rPr lang="nl-NL" dirty="0"/>
              <a:t>Leerdoelen</a:t>
            </a:r>
          </a:p>
        </p:txBody>
      </p:sp>
      <p:sp>
        <p:nvSpPr>
          <p:cNvPr id="5" name="Tijdelijke aanduiding voor inhoud 4">
            <a:extLst>
              <a:ext uri="{FF2B5EF4-FFF2-40B4-BE49-F238E27FC236}">
                <a16:creationId xmlns:a16="http://schemas.microsoft.com/office/drawing/2014/main" id="{CFC39D62-B32F-4A9C-9CCF-C91F5A1CF170}"/>
              </a:ext>
            </a:extLst>
          </p:cNvPr>
          <p:cNvSpPr>
            <a:spLocks noGrp="1"/>
          </p:cNvSpPr>
          <p:nvPr>
            <p:ph sz="half" idx="1"/>
          </p:nvPr>
        </p:nvSpPr>
        <p:spPr>
          <a:xfrm>
            <a:off x="6197600" y="1600201"/>
            <a:ext cx="5384800" cy="4525963"/>
          </a:xfrm>
        </p:spPr>
        <p:txBody>
          <a:bodyPr>
            <a:normAutofit/>
          </a:bodyPr>
          <a:lstStyle/>
          <a:p>
            <a:pPr>
              <a:buFont typeface="Wingdings" panose="05000000000000000000" pitchFamily="2" charset="2"/>
              <a:buChar char="ü"/>
            </a:pPr>
            <a:r>
              <a:rPr lang="nl-NL" dirty="0"/>
              <a:t>Je weet wat een waardenketen is </a:t>
            </a:r>
          </a:p>
          <a:p>
            <a:pPr>
              <a:buFont typeface="Wingdings" panose="05000000000000000000" pitchFamily="2" charset="2"/>
              <a:buChar char="ü"/>
            </a:pPr>
            <a:r>
              <a:rPr lang="nl-NL" dirty="0"/>
              <a:t>Je weet wat er ontbreekt in de klassieke waardenketen van Porter. </a:t>
            </a:r>
          </a:p>
          <a:p>
            <a:pPr>
              <a:buFont typeface="Wingdings" panose="05000000000000000000" pitchFamily="2" charset="2"/>
              <a:buChar char="ü"/>
            </a:pPr>
            <a:r>
              <a:rPr lang="nl-NL" dirty="0"/>
              <a:t>Je weet over welke zes waardes het gaat in de circulaire economie </a:t>
            </a:r>
          </a:p>
          <a:p>
            <a:pPr>
              <a:buFont typeface="Wingdings" panose="05000000000000000000" pitchFamily="2" charset="2"/>
              <a:buChar char="ü"/>
            </a:pPr>
            <a:r>
              <a:rPr lang="nl-NL" dirty="0"/>
              <a:t>Je kan voorbeelden geven van de zes waardes van de circulaire economie</a:t>
            </a:r>
          </a:p>
          <a:p>
            <a:pPr>
              <a:buFont typeface="Wingdings" panose="05000000000000000000" pitchFamily="2" charset="2"/>
              <a:buChar char="ü"/>
            </a:pPr>
            <a:r>
              <a:rPr lang="nl-NL" dirty="0"/>
              <a:t>Je weet voor welke vijf uitdagingen de circulaire economie staat</a:t>
            </a:r>
          </a:p>
          <a:p>
            <a:pPr marL="0" indent="0">
              <a:buNone/>
            </a:pPr>
            <a:endParaRPr lang="nl-NL" dirty="0"/>
          </a:p>
          <a:p>
            <a:pPr marL="0" indent="0">
              <a:buNone/>
            </a:pPr>
            <a:endParaRPr lang="nl-NL" dirty="0"/>
          </a:p>
          <a:p>
            <a:pPr>
              <a:buFont typeface="Wingdings" panose="05000000000000000000" pitchFamily="2" charset="2"/>
              <a:buChar char="ü"/>
            </a:pPr>
            <a:endParaRPr lang="nl-NL" dirty="0"/>
          </a:p>
          <a:p>
            <a:pPr>
              <a:buFont typeface="Wingdings" panose="05000000000000000000" pitchFamily="2" charset="2"/>
              <a:buChar char="ü"/>
            </a:pPr>
            <a:endParaRPr lang="nl-NL" dirty="0"/>
          </a:p>
        </p:txBody>
      </p:sp>
      <p:pic>
        <p:nvPicPr>
          <p:cNvPr id="2" name="Afbeelding 1">
            <a:extLst>
              <a:ext uri="{FF2B5EF4-FFF2-40B4-BE49-F238E27FC236}">
                <a16:creationId xmlns:a16="http://schemas.microsoft.com/office/drawing/2014/main" id="{260BBC75-AC44-490F-9365-FE849D831608}"/>
              </a:ext>
            </a:extLst>
          </p:cNvPr>
          <p:cNvPicPr>
            <a:picLocks noChangeAspect="1"/>
          </p:cNvPicPr>
          <p:nvPr/>
        </p:nvPicPr>
        <p:blipFill>
          <a:blip r:embed="rId2"/>
          <a:stretch>
            <a:fillRect/>
          </a:stretch>
        </p:blipFill>
        <p:spPr>
          <a:xfrm>
            <a:off x="1129097" y="1441257"/>
            <a:ext cx="4440195" cy="4843849"/>
          </a:xfrm>
          <a:prstGeom prst="rect">
            <a:avLst/>
          </a:prstGeom>
        </p:spPr>
      </p:pic>
    </p:spTree>
    <p:extLst>
      <p:ext uri="{BB962C8B-B14F-4D97-AF65-F5344CB8AC3E}">
        <p14:creationId xmlns:p14="http://schemas.microsoft.com/office/powerpoint/2010/main" val="66461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981C5-DE8C-4794-B8E6-1EE437B8EDED}"/>
              </a:ext>
            </a:extLst>
          </p:cNvPr>
          <p:cNvSpPr>
            <a:spLocks noGrp="1"/>
          </p:cNvSpPr>
          <p:nvPr>
            <p:ph type="ctrTitle"/>
          </p:nvPr>
        </p:nvSpPr>
        <p:spPr/>
        <p:txBody>
          <a:bodyPr/>
          <a:lstStyle/>
          <a:p>
            <a:r>
              <a:rPr lang="nl-NL" dirty="0"/>
              <a:t>Waardenketen</a:t>
            </a:r>
          </a:p>
        </p:txBody>
      </p:sp>
    </p:spTree>
    <p:extLst>
      <p:ext uri="{BB962C8B-B14F-4D97-AF65-F5344CB8AC3E}">
        <p14:creationId xmlns:p14="http://schemas.microsoft.com/office/powerpoint/2010/main" val="61826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60D866-09F9-4B0C-A876-3E0CEE292E79}"/>
              </a:ext>
            </a:extLst>
          </p:cNvPr>
          <p:cNvSpPr>
            <a:spLocks noGrp="1"/>
          </p:cNvSpPr>
          <p:nvPr>
            <p:ph type="title"/>
          </p:nvPr>
        </p:nvSpPr>
        <p:spPr>
          <a:xfrm>
            <a:off x="371429" y="385559"/>
            <a:ext cx="10108030" cy="1160403"/>
          </a:xfrm>
        </p:spPr>
        <p:txBody>
          <a:bodyPr anchor="t">
            <a:normAutofit/>
          </a:bodyPr>
          <a:lstStyle/>
          <a:p>
            <a:r>
              <a:rPr lang="nl-NL" dirty="0"/>
              <a:t>Waardenketen</a:t>
            </a:r>
          </a:p>
        </p:txBody>
      </p:sp>
      <p:sp>
        <p:nvSpPr>
          <p:cNvPr id="4" name="Tijdelijke aanduiding voor inhoud 3">
            <a:extLst>
              <a:ext uri="{FF2B5EF4-FFF2-40B4-BE49-F238E27FC236}">
                <a16:creationId xmlns:a16="http://schemas.microsoft.com/office/drawing/2014/main" id="{15737043-368F-4DE2-B84D-D656979D2874}"/>
              </a:ext>
            </a:extLst>
          </p:cNvPr>
          <p:cNvSpPr>
            <a:spLocks noGrp="1"/>
          </p:cNvSpPr>
          <p:nvPr>
            <p:ph sz="half" idx="1"/>
          </p:nvPr>
        </p:nvSpPr>
        <p:spPr>
          <a:xfrm>
            <a:off x="371429" y="1457266"/>
            <a:ext cx="5181600" cy="4351338"/>
          </a:xfrm>
        </p:spPr>
        <p:txBody>
          <a:bodyPr>
            <a:normAutofit/>
          </a:bodyPr>
          <a:lstStyle/>
          <a:p>
            <a:pPr marL="0" indent="0">
              <a:spcAft>
                <a:spcPts val="600"/>
              </a:spcAft>
              <a:buNone/>
            </a:pPr>
            <a:r>
              <a:rPr lang="nl-NL" b="0" dirty="0"/>
              <a:t>Een </a:t>
            </a:r>
            <a:r>
              <a:rPr lang="nl-NL" dirty="0"/>
              <a:t>waardeketen</a:t>
            </a:r>
            <a:r>
              <a:rPr lang="nl-NL" b="0" dirty="0"/>
              <a:t> is een keten van activiteiten. Producten passeren de achtereenvolgende activiteiten van de keten en verwerven hierbij bij iedere activiteit enige waarde. De keten van activiteiten als geheel geeft het product hierbij meer toegevoegde waarde dan de som van de afzonderlijke delen.</a:t>
            </a:r>
          </a:p>
        </p:txBody>
      </p:sp>
      <p:pic>
        <p:nvPicPr>
          <p:cNvPr id="2050" name="Picture 2" descr="Waardeketen van een circulaire economie - Circular Company Makers">
            <a:extLst>
              <a:ext uri="{FF2B5EF4-FFF2-40B4-BE49-F238E27FC236}">
                <a16:creationId xmlns:a16="http://schemas.microsoft.com/office/drawing/2014/main" id="{B24E3C96-38F8-428A-A0F3-F163AEC0AFA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689923" y="965761"/>
            <a:ext cx="4926477" cy="4926477"/>
          </a:xfrm>
          <a:prstGeom prst="rect">
            <a:avLst/>
          </a:prstGeom>
          <a:solidFill>
            <a:srgbClr val="FFFFFF"/>
          </a:solidFill>
        </p:spPr>
      </p:pic>
    </p:spTree>
    <p:extLst>
      <p:ext uri="{BB962C8B-B14F-4D97-AF65-F5344CB8AC3E}">
        <p14:creationId xmlns:p14="http://schemas.microsoft.com/office/powerpoint/2010/main" val="94516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4CC5B-6ED6-4B0E-B9F9-A7BAD4144A63}"/>
              </a:ext>
            </a:extLst>
          </p:cNvPr>
          <p:cNvSpPr>
            <a:spLocks noGrp="1"/>
          </p:cNvSpPr>
          <p:nvPr>
            <p:ph type="title"/>
          </p:nvPr>
        </p:nvSpPr>
        <p:spPr/>
        <p:txBody>
          <a:bodyPr/>
          <a:lstStyle/>
          <a:p>
            <a:r>
              <a:rPr lang="nl-NL" dirty="0"/>
              <a:t>Waardeketen van Porter</a:t>
            </a:r>
          </a:p>
        </p:txBody>
      </p:sp>
      <p:sp>
        <p:nvSpPr>
          <p:cNvPr id="4" name="Tijdelijke aanduiding voor tekst 3">
            <a:extLst>
              <a:ext uri="{FF2B5EF4-FFF2-40B4-BE49-F238E27FC236}">
                <a16:creationId xmlns:a16="http://schemas.microsoft.com/office/drawing/2014/main" id="{644DF6A6-0782-46FA-A6FD-0C7F4A941FEE}"/>
              </a:ext>
            </a:extLst>
          </p:cNvPr>
          <p:cNvSpPr>
            <a:spLocks noGrp="1"/>
          </p:cNvSpPr>
          <p:nvPr>
            <p:ph type="body" sz="half" idx="2"/>
          </p:nvPr>
        </p:nvSpPr>
        <p:spPr/>
        <p:txBody>
          <a:bodyPr/>
          <a:lstStyle/>
          <a:p>
            <a:r>
              <a:rPr lang="nl-NL" dirty="0"/>
              <a:t>Stap 1. primaire activiteiten en sub-activiteiten identificeren</a:t>
            </a:r>
          </a:p>
          <a:p>
            <a:endParaRPr lang="nl-NL" dirty="0"/>
          </a:p>
          <a:p>
            <a:r>
              <a:rPr lang="nl-NL" dirty="0"/>
              <a:t>Stap 2. Ondersteunende activiteiten en sub-activiteiten identificeren </a:t>
            </a:r>
          </a:p>
          <a:p>
            <a:endParaRPr lang="nl-NL" dirty="0"/>
          </a:p>
          <a:p>
            <a:r>
              <a:rPr lang="nl-NL" dirty="0"/>
              <a:t>Stap 3. Verbanden tussen activiteiten bepalen en analyseren</a:t>
            </a:r>
          </a:p>
          <a:p>
            <a:endParaRPr lang="nl-NL" dirty="0"/>
          </a:p>
          <a:p>
            <a:r>
              <a:rPr lang="nl-NL" dirty="0"/>
              <a:t>Stap 4. Winstmogelijkheden en oplossingen ter optimalisatie ontdekken </a:t>
            </a:r>
          </a:p>
        </p:txBody>
      </p:sp>
      <p:sp>
        <p:nvSpPr>
          <p:cNvPr id="9" name="AutoShape 2" descr="House of Control">
            <a:extLst>
              <a:ext uri="{FF2B5EF4-FFF2-40B4-BE49-F238E27FC236}">
                <a16:creationId xmlns:a16="http://schemas.microsoft.com/office/drawing/2014/main" id="{C4E0ACB7-A005-44CE-AC5B-DB3CC10CF3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5366" name="Picture 6" descr="Value chain leadership: een must bij verandering in de waardeketen |  Marketingfacts">
            <a:extLst>
              <a:ext uri="{FF2B5EF4-FFF2-40B4-BE49-F238E27FC236}">
                <a16:creationId xmlns:a16="http://schemas.microsoft.com/office/drawing/2014/main" id="{8BE14BA9-B07C-4571-9B0D-D32538ED6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308487"/>
            <a:ext cx="1981200" cy="14869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aardeketen - Wikipedia">
            <a:hlinkClick r:id="rId4"/>
            <a:extLst>
              <a:ext uri="{FF2B5EF4-FFF2-40B4-BE49-F238E27FC236}">
                <a16:creationId xmlns:a16="http://schemas.microsoft.com/office/drawing/2014/main" id="{6F9B7DCA-318F-4F60-B475-E3C52D70FB7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381625" y="2262492"/>
            <a:ext cx="6608047" cy="30286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lick-me-arrow - WindowAgent #2803961 - PNG Images - PNGio">
            <a:extLst>
              <a:ext uri="{FF2B5EF4-FFF2-40B4-BE49-F238E27FC236}">
                <a16:creationId xmlns:a16="http://schemas.microsoft.com/office/drawing/2014/main" id="{25AE092B-A9F5-44C7-AE2A-DCADC006A1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4238" y="4707735"/>
            <a:ext cx="1009362" cy="116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4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92B4C-1BA3-4AE1-8B43-8306EF83F078}"/>
              </a:ext>
            </a:extLst>
          </p:cNvPr>
          <p:cNvSpPr>
            <a:spLocks noGrp="1"/>
          </p:cNvSpPr>
          <p:nvPr>
            <p:ph type="title"/>
          </p:nvPr>
        </p:nvSpPr>
        <p:spPr>
          <a:xfrm>
            <a:off x="650240" y="199388"/>
            <a:ext cx="8008937" cy="783591"/>
          </a:xfrm>
        </p:spPr>
        <p:txBody>
          <a:bodyPr/>
          <a:lstStyle/>
          <a:p>
            <a:r>
              <a:rPr lang="nl-NL" dirty="0"/>
              <a:t>Waardeketen MC </a:t>
            </a:r>
            <a:r>
              <a:rPr lang="nl-NL" dirty="0" err="1"/>
              <a:t>Donald’s</a:t>
            </a:r>
            <a:r>
              <a:rPr lang="nl-NL" dirty="0"/>
              <a:t> </a:t>
            </a:r>
          </a:p>
        </p:txBody>
      </p:sp>
      <p:pic>
        <p:nvPicPr>
          <p:cNvPr id="6" name="Tijdelijke aanduiding voor inhoud 5">
            <a:extLst>
              <a:ext uri="{FF2B5EF4-FFF2-40B4-BE49-F238E27FC236}">
                <a16:creationId xmlns:a16="http://schemas.microsoft.com/office/drawing/2014/main" id="{3CAB441A-8378-4A27-B5A7-07CF06CF9A57}"/>
              </a:ext>
            </a:extLst>
          </p:cNvPr>
          <p:cNvPicPr>
            <a:picLocks noGrp="1" noChangeAspect="1"/>
          </p:cNvPicPr>
          <p:nvPr>
            <p:ph idx="1"/>
          </p:nvPr>
        </p:nvPicPr>
        <p:blipFill rotWithShape="1">
          <a:blip r:embed="rId2"/>
          <a:srcRect l="20155" t="36308" r="34382" b="24989"/>
          <a:stretch/>
        </p:blipFill>
        <p:spPr>
          <a:xfrm>
            <a:off x="650240" y="1290795"/>
            <a:ext cx="10932159" cy="5234776"/>
          </a:xfrm>
        </p:spPr>
      </p:pic>
      <p:pic>
        <p:nvPicPr>
          <p:cNvPr id="7" name="Picture 10" descr="McDonalds | DiSTUDIOS">
            <a:extLst>
              <a:ext uri="{FF2B5EF4-FFF2-40B4-BE49-F238E27FC236}">
                <a16:creationId xmlns:a16="http://schemas.microsoft.com/office/drawing/2014/main" id="{553AC383-7663-425B-8839-4E7CDB325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1804" y="182880"/>
            <a:ext cx="801190" cy="78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0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06D41-6F4E-42DD-BB5B-1BC0797403C4}"/>
              </a:ext>
            </a:extLst>
          </p:cNvPr>
          <p:cNvSpPr>
            <a:spLocks noGrp="1"/>
          </p:cNvSpPr>
          <p:nvPr>
            <p:ph type="title"/>
          </p:nvPr>
        </p:nvSpPr>
        <p:spPr>
          <a:xfrm>
            <a:off x="606959" y="447849"/>
            <a:ext cx="3932237" cy="635620"/>
          </a:xfrm>
        </p:spPr>
        <p:txBody>
          <a:bodyPr/>
          <a:lstStyle/>
          <a:p>
            <a:r>
              <a:rPr lang="nl-NL" dirty="0"/>
              <a:t>Waardebehoud</a:t>
            </a:r>
          </a:p>
        </p:txBody>
      </p:sp>
      <p:sp>
        <p:nvSpPr>
          <p:cNvPr id="4" name="Tijdelijke aanduiding voor tekst 3">
            <a:extLst>
              <a:ext uri="{FF2B5EF4-FFF2-40B4-BE49-F238E27FC236}">
                <a16:creationId xmlns:a16="http://schemas.microsoft.com/office/drawing/2014/main" id="{94D708DE-2543-44E2-90BB-2E66F89C0707}"/>
              </a:ext>
            </a:extLst>
          </p:cNvPr>
          <p:cNvSpPr>
            <a:spLocks noGrp="1"/>
          </p:cNvSpPr>
          <p:nvPr>
            <p:ph type="body" sz="half" idx="2"/>
          </p:nvPr>
        </p:nvSpPr>
        <p:spPr>
          <a:xfrm>
            <a:off x="606959" y="1248938"/>
            <a:ext cx="5689066" cy="5365108"/>
          </a:xfrm>
        </p:spPr>
        <p:txBody>
          <a:bodyPr/>
          <a:lstStyle/>
          <a:p>
            <a:pPr algn="l" fontAlgn="base">
              <a:buFont typeface="+mj-lt"/>
              <a:buAutoNum type="arabicPeriod"/>
            </a:pPr>
            <a:r>
              <a:rPr lang="nl-NL" sz="1800" b="1" i="0" dirty="0">
                <a:effectLst/>
              </a:rPr>
              <a:t>Inkoop</a:t>
            </a:r>
            <a:r>
              <a:rPr lang="nl-NL" sz="1800" b="0" i="0" dirty="0">
                <a:effectLst/>
              </a:rPr>
              <a:t> </a:t>
            </a:r>
            <a:br>
              <a:rPr lang="nl-NL" sz="1800" b="0" i="0" dirty="0">
                <a:effectLst/>
              </a:rPr>
            </a:br>
            <a:r>
              <a:rPr lang="nl-NL" sz="1800" b="0" i="0" dirty="0">
                <a:effectLst/>
              </a:rPr>
              <a:t>(voorkomen van het gebruik van producten);</a:t>
            </a:r>
          </a:p>
          <a:p>
            <a:pPr algn="l" fontAlgn="base">
              <a:buFont typeface="+mj-lt"/>
              <a:buAutoNum type="arabicPeriod"/>
            </a:pPr>
            <a:r>
              <a:rPr lang="nl-NL" sz="1800" b="1" i="0" dirty="0">
                <a:effectLst/>
              </a:rPr>
              <a:t>Procesoptimalisaties</a:t>
            </a:r>
            <a:r>
              <a:rPr lang="nl-NL" sz="1800" b="0" i="0" dirty="0">
                <a:effectLst/>
              </a:rPr>
              <a:t> </a:t>
            </a:r>
            <a:br>
              <a:rPr lang="nl-NL" sz="1800" b="0" i="0" dirty="0">
                <a:effectLst/>
              </a:rPr>
            </a:br>
            <a:r>
              <a:rPr lang="nl-NL" sz="1800" b="0" i="0" dirty="0">
                <a:effectLst/>
              </a:rPr>
              <a:t>(zuinig gebruik van producten);</a:t>
            </a:r>
          </a:p>
          <a:p>
            <a:pPr algn="l" fontAlgn="base">
              <a:buFont typeface="+mj-lt"/>
              <a:buAutoNum type="arabicPeriod"/>
            </a:pPr>
            <a:r>
              <a:rPr lang="nl-NL" sz="1800" b="1" i="0" dirty="0">
                <a:effectLst/>
              </a:rPr>
              <a:t>Reststromen </a:t>
            </a:r>
            <a:r>
              <a:rPr lang="nl-NL" sz="1800" b="1" i="0" dirty="0" err="1">
                <a:effectLst/>
              </a:rPr>
              <a:t>verwaarden</a:t>
            </a:r>
            <a:br>
              <a:rPr lang="nl-NL" sz="1800" b="1" i="0" dirty="0">
                <a:effectLst/>
              </a:rPr>
            </a:br>
            <a:r>
              <a:rPr lang="nl-NL" sz="1800" b="0" i="0" dirty="0">
                <a:effectLst/>
              </a:rPr>
              <a:t> (maximaliseren van de restwaarde van producten).</a:t>
            </a:r>
          </a:p>
          <a:p>
            <a:pPr algn="l" fontAlgn="base">
              <a:buFont typeface="+mj-lt"/>
              <a:buAutoNum type="arabicPeriod" startAt="4"/>
            </a:pPr>
            <a:r>
              <a:rPr lang="nl-NL" sz="1800" b="1" i="0" dirty="0">
                <a:effectLst/>
              </a:rPr>
              <a:t>Business modellen;</a:t>
            </a:r>
            <a:br>
              <a:rPr lang="nl-NL" sz="1800" b="1" i="0" dirty="0">
                <a:effectLst/>
              </a:rPr>
            </a:br>
            <a:r>
              <a:rPr lang="nl-NL" sz="1800" i="0" dirty="0">
                <a:effectLst/>
              </a:rPr>
              <a:t>(Platform-, community-, circulaire businessmodellen).</a:t>
            </a:r>
            <a:endParaRPr lang="nl-NL" sz="1600" b="1" i="0" dirty="0">
              <a:effectLst/>
            </a:endParaRPr>
          </a:p>
          <a:p>
            <a:pPr algn="l" fontAlgn="base">
              <a:buFont typeface="+mj-lt"/>
              <a:buAutoNum type="arabicPeriod" startAt="4"/>
            </a:pPr>
            <a:r>
              <a:rPr lang="nl-NL" sz="1800" b="1" i="0" dirty="0">
                <a:effectLst/>
              </a:rPr>
              <a:t>Strategie;</a:t>
            </a:r>
          </a:p>
          <a:p>
            <a:pPr algn="l" fontAlgn="base">
              <a:buFont typeface="+mj-lt"/>
              <a:buAutoNum type="arabicPeriod" startAt="4"/>
            </a:pPr>
            <a:r>
              <a:rPr lang="nl-NL" sz="1800" b="1" i="0" dirty="0">
                <a:effectLst/>
              </a:rPr>
              <a:t>Imago;</a:t>
            </a:r>
          </a:p>
          <a:p>
            <a:pPr algn="l" fontAlgn="base">
              <a:buFont typeface="+mj-lt"/>
              <a:buAutoNum type="arabicPeriod" startAt="4"/>
            </a:pPr>
            <a:r>
              <a:rPr lang="nl-NL" sz="1800" b="1" i="0" dirty="0">
                <a:effectLst/>
              </a:rPr>
              <a:t>Ketens.</a:t>
            </a:r>
          </a:p>
          <a:p>
            <a:endParaRPr lang="nl-NL" dirty="0"/>
          </a:p>
        </p:txBody>
      </p:sp>
      <p:pic>
        <p:nvPicPr>
          <p:cNvPr id="5122" name="Picture 2" descr="7 keer meer resultaat met circulair - waarde vermeerderen">
            <a:extLst>
              <a:ext uri="{FF2B5EF4-FFF2-40B4-BE49-F238E27FC236}">
                <a16:creationId xmlns:a16="http://schemas.microsoft.com/office/drawing/2014/main" id="{8BCA261E-5E32-4592-8E2A-6B386F13E4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75269" y="3544289"/>
            <a:ext cx="5607986" cy="28302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7 keer meer resultaat met circulair - Waardebehoud">
            <a:extLst>
              <a:ext uri="{FF2B5EF4-FFF2-40B4-BE49-F238E27FC236}">
                <a16:creationId xmlns:a16="http://schemas.microsoft.com/office/drawing/2014/main" id="{CE39E4DA-D4F3-4AAD-9D00-DD3DBA88E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413" y="447849"/>
            <a:ext cx="5508842" cy="2295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isie, cultuur en imago model | CP Positioneringsadvies">
            <a:extLst>
              <a:ext uri="{FF2B5EF4-FFF2-40B4-BE49-F238E27FC236}">
                <a16:creationId xmlns:a16="http://schemas.microsoft.com/office/drawing/2014/main" id="{D75C1B7A-34CC-46BF-B967-B74A0F7E4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660" y="4191000"/>
            <a:ext cx="3525656"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25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 id="{96AF11D6-F62E-490E-B1A9-4741B18CE908}" vid="{3EAC1E87-1642-4EC5-836B-DED2D7750965}"/>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1052</Words>
  <Application>Microsoft Office PowerPoint</Application>
  <PresentationFormat>Breedbeeld</PresentationFormat>
  <Paragraphs>141</Paragraphs>
  <Slides>16</Slides>
  <Notes>8</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16</vt:i4>
      </vt:variant>
    </vt:vector>
  </HeadingPairs>
  <TitlesOfParts>
    <vt:vector size="26" baseType="lpstr">
      <vt:lpstr>Arial</vt:lpstr>
      <vt:lpstr>Arial</vt:lpstr>
      <vt:lpstr>Arial Black</vt:lpstr>
      <vt:lpstr>Calibri</vt:lpstr>
      <vt:lpstr>Calibri Light</vt:lpstr>
      <vt:lpstr>Helvetica Neue</vt:lpstr>
      <vt:lpstr>inherit</vt:lpstr>
      <vt:lpstr>Wingdings</vt:lpstr>
      <vt:lpstr>Kantoorthema</vt:lpstr>
      <vt:lpstr>Yuverta</vt:lpstr>
      <vt:lpstr>Circulaire economie</vt:lpstr>
      <vt:lpstr>Periode overzicht</vt:lpstr>
      <vt:lpstr>Vorige lessen</vt:lpstr>
      <vt:lpstr>Leerdoelen</vt:lpstr>
      <vt:lpstr>Waardenketen</vt:lpstr>
      <vt:lpstr>Waardenketen</vt:lpstr>
      <vt:lpstr>Waardeketen van Porter</vt:lpstr>
      <vt:lpstr>Waardeketen MC Donald’s </vt:lpstr>
      <vt:lpstr>Waardebehoud</vt:lpstr>
      <vt:lpstr>Waardenketen circulariseren</vt:lpstr>
      <vt:lpstr>Waardes</vt:lpstr>
      <vt:lpstr>Waardes</vt:lpstr>
      <vt:lpstr>Systeemverandering - systeemtransitie</vt:lpstr>
      <vt:lpstr>Systeemverandering - systeemtransitie</vt:lpstr>
      <vt:lpstr>Uitdagingen </vt:lpstr>
      <vt:lpstr>Project ‘Koffiebeker’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2022-01-20T07:53:58Z</dcterms:created>
  <dcterms:modified xsi:type="dcterms:W3CDTF">2022-01-20T08:54:21Z</dcterms:modified>
</cp:coreProperties>
</file>